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8" r:id="rId2"/>
  </p:sldMasterIdLst>
  <p:sldIdLst>
    <p:sldId id="256" r:id="rId3"/>
    <p:sldId id="257" r:id="rId4"/>
    <p:sldId id="259" r:id="rId5"/>
    <p:sldId id="258" r:id="rId6"/>
    <p:sldId id="260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83" d="100"/>
          <a:sy n="83" d="100"/>
        </p:scale>
        <p:origin x="269" y="-4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uario\Downloads\PIB%20ANUAL%20POR%20CATEGORIAS%20EDITADO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PA"/>
              <a:t>COMPARACIÓN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PA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AGRICULTURA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0-D314-4B49-A4B5-CFCF2D4051F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PA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Valores_PIB_T_PIB_ANUAL_CATEGOR!$B$1</c:f>
              <c:strCache>
                <c:ptCount val="1"/>
                <c:pt idx="0">
                  <c:v>Categorías</c:v>
                </c:pt>
              </c:strCache>
              <c:extLst/>
            </c:strRef>
          </c:cat>
          <c:val>
            <c:numRef>
              <c:f>COMPARACIÓN!$B$36</c:f>
              <c:numCache>
                <c:formatCode>General</c:formatCode>
                <c:ptCount val="1"/>
                <c:pt idx="0">
                  <c:v>3999.646131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D314-4B49-A4B5-CFCF2D4051F9}"/>
            </c:ext>
          </c:extLst>
        </c:ser>
        <c:ser>
          <c:idx val="1"/>
          <c:order val="1"/>
          <c:tx>
            <c:v>AGRICULTURA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PESCA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D314-4B49-A4B5-CFCF2D4051F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PA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Valores_PIB_T_PIB_ANUAL_CATEGOR!$B$1</c:f>
              <c:strCache>
                <c:ptCount val="1"/>
                <c:pt idx="0">
                  <c:v>Categorías</c:v>
                </c:pt>
              </c:strCache>
              <c:extLst/>
            </c:strRef>
          </c:cat>
          <c:val>
            <c:numRef>
              <c:f>COMPARACIÓN!$B$42</c:f>
              <c:numCache>
                <c:formatCode>General</c:formatCode>
                <c:ptCount val="1"/>
                <c:pt idx="0">
                  <c:v>3971.0019349999998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3-D314-4B49-A4B5-CFCF2D4051F9}"/>
            </c:ext>
          </c:extLst>
        </c:ser>
        <c:ser>
          <c:idx val="2"/>
          <c:order val="2"/>
          <c:tx>
            <c:v>HOTELES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HOTELES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4-D314-4B49-A4B5-CFCF2D4051F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PA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Valores_PIB_T_PIB_ANUAL_CATEGOR!$B$1</c:f>
              <c:strCache>
                <c:ptCount val="1"/>
                <c:pt idx="0">
                  <c:v>Categorías</c:v>
                </c:pt>
              </c:strCache>
              <c:extLst/>
            </c:strRef>
          </c:cat>
          <c:val>
            <c:numRef>
              <c:f>COMPARACIÓN!$B$48</c:f>
              <c:numCache>
                <c:formatCode>General</c:formatCode>
                <c:ptCount val="1"/>
                <c:pt idx="0">
                  <c:v>4022.990491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5-D314-4B49-A4B5-CFCF2D4051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14610656"/>
        <c:axId val="314612456"/>
      </c:barChart>
      <c:catAx>
        <c:axId val="314610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314612456"/>
        <c:crosses val="autoZero"/>
        <c:auto val="1"/>
        <c:lblAlgn val="ctr"/>
        <c:lblOffset val="100"/>
        <c:noMultiLvlLbl val="0"/>
      </c:catAx>
      <c:valAx>
        <c:axId val="3146124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314610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PA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gi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://bit.ly/2Tynxth" TargetMode="External"/><Relationship Id="rId4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970089" y="754667"/>
            <a:ext cx="49852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" name="Google Shape;10;p2"/>
          <p:cNvGrpSpPr/>
          <p:nvPr/>
        </p:nvGrpSpPr>
        <p:grpSpPr>
          <a:xfrm>
            <a:off x="4913711" y="831525"/>
            <a:ext cx="977256" cy="268708"/>
            <a:chOff x="3729550" y="1196625"/>
            <a:chExt cx="1360575" cy="374175"/>
          </a:xfrm>
        </p:grpSpPr>
        <p:sp>
          <p:nvSpPr>
            <p:cNvPr id="11" name="Google Shape;11;p2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2" name="Google Shape;22;p2"/>
          <p:cNvSpPr/>
          <p:nvPr/>
        </p:nvSpPr>
        <p:spPr>
          <a:xfrm>
            <a:off x="970067" y="1177067"/>
            <a:ext cx="4985200" cy="396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1206967" y="1293267"/>
            <a:ext cx="4684000" cy="335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867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970167" y="5353000"/>
            <a:ext cx="4985200" cy="6400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pic>
        <p:nvPicPr>
          <p:cNvPr id="25" name="Google Shape;2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4000" y="-91805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777033" y="1847100"/>
            <a:ext cx="7414968" cy="50109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8046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1" y="1"/>
            <a:ext cx="10188369" cy="68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735633" y="353200"/>
            <a:ext cx="5867964" cy="6676467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1"/>
          <p:cNvSpPr/>
          <p:nvPr/>
        </p:nvSpPr>
        <p:spPr>
          <a:xfrm>
            <a:off x="960200" y="1422400"/>
            <a:ext cx="102716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67" name="Google Shape;167;p11"/>
          <p:cNvGrpSpPr/>
          <p:nvPr/>
        </p:nvGrpSpPr>
        <p:grpSpPr>
          <a:xfrm>
            <a:off x="10165244" y="1499258"/>
            <a:ext cx="977256" cy="268708"/>
            <a:chOff x="3729550" y="1196625"/>
            <a:chExt cx="1360575" cy="374175"/>
          </a:xfrm>
        </p:grpSpPr>
        <p:sp>
          <p:nvSpPr>
            <p:cNvPr id="168" name="Google Shape;168;p11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11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11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11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11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11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11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11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79" name="Google Shape;179;p11"/>
          <p:cNvSpPr/>
          <p:nvPr/>
        </p:nvSpPr>
        <p:spPr>
          <a:xfrm>
            <a:off x="960167" y="1844800"/>
            <a:ext cx="10271600" cy="359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0" name="Google Shape;180;p11"/>
          <p:cNvSpPr txBox="1">
            <a:spLocks noGrp="1"/>
          </p:cNvSpPr>
          <p:nvPr>
            <p:ph type="title" hasCustomPrompt="1"/>
          </p:nvPr>
        </p:nvSpPr>
        <p:spPr>
          <a:xfrm>
            <a:off x="960200" y="1891633"/>
            <a:ext cx="10271600" cy="25048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1" name="Google Shape;181;p11"/>
          <p:cNvSpPr txBox="1">
            <a:spLocks noGrp="1"/>
          </p:cNvSpPr>
          <p:nvPr>
            <p:ph type="subTitle" idx="1"/>
          </p:nvPr>
        </p:nvSpPr>
        <p:spPr>
          <a:xfrm>
            <a:off x="1355333" y="4625500"/>
            <a:ext cx="9460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37086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1029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5" name="Google Shape;185;p13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86" name="Google Shape;186;p13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187" name="Google Shape;187;p13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98" name="Google Shape;198;p13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title" idx="2" hasCustomPrompt="1"/>
          </p:nvPr>
        </p:nvSpPr>
        <p:spPr>
          <a:xfrm>
            <a:off x="1295388" y="2701633"/>
            <a:ext cx="1502000" cy="10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200" name="Google Shape;200;p13"/>
          <p:cNvSpPr txBox="1">
            <a:spLocks noGrp="1"/>
          </p:cNvSpPr>
          <p:nvPr>
            <p:ph type="subTitle" idx="1"/>
          </p:nvPr>
        </p:nvSpPr>
        <p:spPr>
          <a:xfrm>
            <a:off x="2992621" y="2519733"/>
            <a:ext cx="2885200" cy="599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01" name="Google Shape;201;p13"/>
          <p:cNvSpPr txBox="1">
            <a:spLocks noGrp="1"/>
          </p:cNvSpPr>
          <p:nvPr>
            <p:ph type="subTitle" idx="3"/>
          </p:nvPr>
        </p:nvSpPr>
        <p:spPr>
          <a:xfrm>
            <a:off x="2992621" y="3175367"/>
            <a:ext cx="2885200" cy="77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02" name="Google Shape;202;p13"/>
          <p:cNvSpPr txBox="1">
            <a:spLocks noGrp="1"/>
          </p:cNvSpPr>
          <p:nvPr>
            <p:ph type="title" idx="4" hasCustomPrompt="1"/>
          </p:nvPr>
        </p:nvSpPr>
        <p:spPr>
          <a:xfrm>
            <a:off x="6314188" y="2727700"/>
            <a:ext cx="1502000" cy="10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203" name="Google Shape;203;p13"/>
          <p:cNvSpPr txBox="1">
            <a:spLocks noGrp="1"/>
          </p:cNvSpPr>
          <p:nvPr>
            <p:ph type="subTitle" idx="5"/>
          </p:nvPr>
        </p:nvSpPr>
        <p:spPr>
          <a:xfrm>
            <a:off x="8011421" y="2545800"/>
            <a:ext cx="2885200" cy="599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subTitle" idx="6"/>
          </p:nvPr>
        </p:nvSpPr>
        <p:spPr>
          <a:xfrm>
            <a:off x="8011421" y="3209263"/>
            <a:ext cx="2885200" cy="77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05" name="Google Shape;205;p13"/>
          <p:cNvSpPr txBox="1">
            <a:spLocks noGrp="1"/>
          </p:cNvSpPr>
          <p:nvPr>
            <p:ph type="title" idx="7" hasCustomPrompt="1"/>
          </p:nvPr>
        </p:nvSpPr>
        <p:spPr>
          <a:xfrm>
            <a:off x="1295388" y="4370833"/>
            <a:ext cx="1502000" cy="10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206" name="Google Shape;206;p13"/>
          <p:cNvSpPr txBox="1">
            <a:spLocks noGrp="1"/>
          </p:cNvSpPr>
          <p:nvPr>
            <p:ph type="subTitle" idx="8"/>
          </p:nvPr>
        </p:nvSpPr>
        <p:spPr>
          <a:xfrm>
            <a:off x="2992621" y="4221833"/>
            <a:ext cx="2885200" cy="599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subTitle" idx="9"/>
          </p:nvPr>
        </p:nvSpPr>
        <p:spPr>
          <a:xfrm>
            <a:off x="2992621" y="4911467"/>
            <a:ext cx="2885200" cy="74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title" idx="13" hasCustomPrompt="1"/>
          </p:nvPr>
        </p:nvSpPr>
        <p:spPr>
          <a:xfrm>
            <a:off x="6314188" y="4370833"/>
            <a:ext cx="1502000" cy="10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14"/>
          </p:nvPr>
        </p:nvSpPr>
        <p:spPr>
          <a:xfrm>
            <a:off x="8011421" y="4247900"/>
            <a:ext cx="2885200" cy="599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 sz="2667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subTitle" idx="15"/>
          </p:nvPr>
        </p:nvSpPr>
        <p:spPr>
          <a:xfrm>
            <a:off x="8011421" y="4943947"/>
            <a:ext cx="2885200" cy="74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80402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985301" y="1"/>
            <a:ext cx="7206700" cy="4870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3167" y="1357595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4"/>
          <p:cNvSpPr/>
          <p:nvPr/>
        </p:nvSpPr>
        <p:spPr>
          <a:xfrm>
            <a:off x="3188313" y="861000"/>
            <a:ext cx="58152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5" name="Google Shape;215;p14"/>
          <p:cNvGrpSpPr/>
          <p:nvPr/>
        </p:nvGrpSpPr>
        <p:grpSpPr>
          <a:xfrm>
            <a:off x="7936844" y="937858"/>
            <a:ext cx="977256" cy="268708"/>
            <a:chOff x="3729550" y="1196625"/>
            <a:chExt cx="1360575" cy="374175"/>
          </a:xfrm>
        </p:grpSpPr>
        <p:sp>
          <p:nvSpPr>
            <p:cNvPr id="216" name="Google Shape;216;p14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14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4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27" name="Google Shape;227;p14"/>
          <p:cNvSpPr/>
          <p:nvPr/>
        </p:nvSpPr>
        <p:spPr>
          <a:xfrm>
            <a:off x="3188300" y="1283400"/>
            <a:ext cx="5815200" cy="471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8" name="Google Shape;228;p14"/>
          <p:cNvSpPr txBox="1">
            <a:spLocks noGrp="1"/>
          </p:cNvSpPr>
          <p:nvPr>
            <p:ph type="title"/>
          </p:nvPr>
        </p:nvSpPr>
        <p:spPr>
          <a:xfrm>
            <a:off x="3188200" y="5133867"/>
            <a:ext cx="5815600" cy="6948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29" name="Google Shape;229;p14"/>
          <p:cNvSpPr txBox="1">
            <a:spLocks noGrp="1"/>
          </p:cNvSpPr>
          <p:nvPr>
            <p:ph type="subTitle" idx="1"/>
          </p:nvPr>
        </p:nvSpPr>
        <p:spPr>
          <a:xfrm>
            <a:off x="3644033" y="1799333"/>
            <a:ext cx="4689600" cy="288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512172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426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98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15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34" name="Google Shape;234;p15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235" name="Google Shape;235;p15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15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15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15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" name="Google Shape;239;p15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" name="Google Shape;240;p15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15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" name="Google Shape;242;p15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15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" name="Google Shape;245;p15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46" name="Google Shape;246;p15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15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48" name="Google Shape;248;p15"/>
          <p:cNvSpPr txBox="1">
            <a:spLocks noGrp="1"/>
          </p:cNvSpPr>
          <p:nvPr>
            <p:ph type="subTitle" idx="1"/>
          </p:nvPr>
        </p:nvSpPr>
        <p:spPr>
          <a:xfrm>
            <a:off x="1422233" y="3920500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49" name="Google Shape;249;p15"/>
          <p:cNvSpPr txBox="1">
            <a:spLocks noGrp="1"/>
          </p:cNvSpPr>
          <p:nvPr>
            <p:ph type="subTitle" idx="2"/>
          </p:nvPr>
        </p:nvSpPr>
        <p:spPr>
          <a:xfrm>
            <a:off x="1255633" y="4597000"/>
            <a:ext cx="2885200" cy="9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50" name="Google Shape;250;p15"/>
          <p:cNvSpPr txBox="1">
            <a:spLocks noGrp="1"/>
          </p:cNvSpPr>
          <p:nvPr>
            <p:ph type="subTitle" idx="3"/>
          </p:nvPr>
        </p:nvSpPr>
        <p:spPr>
          <a:xfrm>
            <a:off x="4819984" y="3920500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51" name="Google Shape;251;p15"/>
          <p:cNvSpPr txBox="1">
            <a:spLocks noGrp="1"/>
          </p:cNvSpPr>
          <p:nvPr>
            <p:ph type="subTitle" idx="4"/>
          </p:nvPr>
        </p:nvSpPr>
        <p:spPr>
          <a:xfrm>
            <a:off x="4653384" y="4597000"/>
            <a:ext cx="2885200" cy="9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52" name="Google Shape;252;p15"/>
          <p:cNvSpPr txBox="1">
            <a:spLocks noGrp="1"/>
          </p:cNvSpPr>
          <p:nvPr>
            <p:ph type="subTitle" idx="5"/>
          </p:nvPr>
        </p:nvSpPr>
        <p:spPr>
          <a:xfrm>
            <a:off x="8217633" y="3920500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53" name="Google Shape;253;p15"/>
          <p:cNvSpPr txBox="1">
            <a:spLocks noGrp="1"/>
          </p:cNvSpPr>
          <p:nvPr>
            <p:ph type="subTitle" idx="6"/>
          </p:nvPr>
        </p:nvSpPr>
        <p:spPr>
          <a:xfrm>
            <a:off x="8051033" y="4597000"/>
            <a:ext cx="2885200" cy="9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362966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1910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4314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16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58" name="Google Shape;258;p16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259" name="Google Shape;259;p16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70" name="Google Shape;270;p16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1" name="Google Shape;271;p16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72" name="Google Shape;272;p16"/>
          <p:cNvSpPr txBox="1">
            <a:spLocks noGrp="1"/>
          </p:cNvSpPr>
          <p:nvPr>
            <p:ph type="subTitle" idx="1"/>
          </p:nvPr>
        </p:nvSpPr>
        <p:spPr>
          <a:xfrm>
            <a:off x="1395767" y="4263867"/>
            <a:ext cx="29892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73" name="Google Shape;273;p16"/>
          <p:cNvSpPr txBox="1">
            <a:spLocks noGrp="1"/>
          </p:cNvSpPr>
          <p:nvPr>
            <p:ph type="subTitle" idx="2"/>
          </p:nvPr>
        </p:nvSpPr>
        <p:spPr>
          <a:xfrm>
            <a:off x="1395884" y="4940367"/>
            <a:ext cx="2989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74" name="Google Shape;274;p16"/>
          <p:cNvSpPr txBox="1">
            <a:spLocks noGrp="1"/>
          </p:cNvSpPr>
          <p:nvPr>
            <p:ph type="subTitle" idx="3"/>
          </p:nvPr>
        </p:nvSpPr>
        <p:spPr>
          <a:xfrm>
            <a:off x="7806900" y="4263867"/>
            <a:ext cx="29892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75" name="Google Shape;275;p16"/>
          <p:cNvSpPr txBox="1">
            <a:spLocks noGrp="1"/>
          </p:cNvSpPr>
          <p:nvPr>
            <p:ph type="subTitle" idx="4"/>
          </p:nvPr>
        </p:nvSpPr>
        <p:spPr>
          <a:xfrm>
            <a:off x="7807017" y="4940367"/>
            <a:ext cx="2989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76" name="Google Shape;276;p16"/>
          <p:cNvSpPr txBox="1">
            <a:spLocks noGrp="1"/>
          </p:cNvSpPr>
          <p:nvPr>
            <p:ph type="subTitle" idx="5"/>
          </p:nvPr>
        </p:nvSpPr>
        <p:spPr>
          <a:xfrm>
            <a:off x="1395767" y="2212800"/>
            <a:ext cx="29892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77" name="Google Shape;277;p16"/>
          <p:cNvSpPr txBox="1">
            <a:spLocks noGrp="1"/>
          </p:cNvSpPr>
          <p:nvPr>
            <p:ph type="subTitle" idx="6"/>
          </p:nvPr>
        </p:nvSpPr>
        <p:spPr>
          <a:xfrm>
            <a:off x="1395884" y="2889300"/>
            <a:ext cx="2989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78" name="Google Shape;278;p16"/>
          <p:cNvSpPr txBox="1">
            <a:spLocks noGrp="1"/>
          </p:cNvSpPr>
          <p:nvPr>
            <p:ph type="subTitle" idx="7"/>
          </p:nvPr>
        </p:nvSpPr>
        <p:spPr>
          <a:xfrm>
            <a:off x="7806900" y="2212800"/>
            <a:ext cx="29892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79" name="Google Shape;279;p16"/>
          <p:cNvSpPr txBox="1">
            <a:spLocks noGrp="1"/>
          </p:cNvSpPr>
          <p:nvPr>
            <p:ph type="subTitle" idx="8"/>
          </p:nvPr>
        </p:nvSpPr>
        <p:spPr>
          <a:xfrm>
            <a:off x="7807017" y="2889300"/>
            <a:ext cx="2989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287248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426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98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17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84" name="Google Shape;284;p17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285" name="Google Shape;285;p17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17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17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17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7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17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17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17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17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17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17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96" name="Google Shape;296;p17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7" name="Google Shape;297;p17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98" name="Google Shape;298;p17"/>
          <p:cNvSpPr txBox="1">
            <a:spLocks noGrp="1"/>
          </p:cNvSpPr>
          <p:nvPr>
            <p:ph type="subTitle" idx="1"/>
          </p:nvPr>
        </p:nvSpPr>
        <p:spPr>
          <a:xfrm>
            <a:off x="1422200" y="4913733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299" name="Google Shape;299;p17"/>
          <p:cNvSpPr txBox="1">
            <a:spLocks noGrp="1"/>
          </p:cNvSpPr>
          <p:nvPr>
            <p:ph type="subTitle" idx="2"/>
          </p:nvPr>
        </p:nvSpPr>
        <p:spPr>
          <a:xfrm>
            <a:off x="1177600" y="5426000"/>
            <a:ext cx="3041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0" name="Google Shape;300;p17"/>
          <p:cNvSpPr txBox="1">
            <a:spLocks noGrp="1"/>
          </p:cNvSpPr>
          <p:nvPr>
            <p:ph type="subTitle" idx="3"/>
          </p:nvPr>
        </p:nvSpPr>
        <p:spPr>
          <a:xfrm>
            <a:off x="4820000" y="3815384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1" name="Google Shape;301;p17"/>
          <p:cNvSpPr txBox="1">
            <a:spLocks noGrp="1"/>
          </p:cNvSpPr>
          <p:nvPr>
            <p:ph type="subTitle" idx="4"/>
          </p:nvPr>
        </p:nvSpPr>
        <p:spPr>
          <a:xfrm>
            <a:off x="4575400" y="4327667"/>
            <a:ext cx="3041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2" name="Google Shape;302;p17"/>
          <p:cNvSpPr txBox="1">
            <a:spLocks noGrp="1"/>
          </p:cNvSpPr>
          <p:nvPr>
            <p:ph type="subTitle" idx="5"/>
          </p:nvPr>
        </p:nvSpPr>
        <p:spPr>
          <a:xfrm>
            <a:off x="8217800" y="4913733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3" name="Google Shape;303;p17"/>
          <p:cNvSpPr txBox="1">
            <a:spLocks noGrp="1"/>
          </p:cNvSpPr>
          <p:nvPr>
            <p:ph type="subTitle" idx="6"/>
          </p:nvPr>
        </p:nvSpPr>
        <p:spPr>
          <a:xfrm>
            <a:off x="7973200" y="5426000"/>
            <a:ext cx="3041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4" name="Google Shape;304;p17"/>
          <p:cNvSpPr txBox="1">
            <a:spLocks noGrp="1"/>
          </p:cNvSpPr>
          <p:nvPr>
            <p:ph type="subTitle" idx="7"/>
          </p:nvPr>
        </p:nvSpPr>
        <p:spPr>
          <a:xfrm>
            <a:off x="1422200" y="2555433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5" name="Google Shape;305;p17"/>
          <p:cNvSpPr txBox="1">
            <a:spLocks noGrp="1"/>
          </p:cNvSpPr>
          <p:nvPr>
            <p:ph type="subTitle" idx="8"/>
          </p:nvPr>
        </p:nvSpPr>
        <p:spPr>
          <a:xfrm>
            <a:off x="1177600" y="3067700"/>
            <a:ext cx="3041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6" name="Google Shape;306;p17"/>
          <p:cNvSpPr txBox="1">
            <a:spLocks noGrp="1"/>
          </p:cNvSpPr>
          <p:nvPr>
            <p:ph type="subTitle" idx="9"/>
          </p:nvPr>
        </p:nvSpPr>
        <p:spPr>
          <a:xfrm>
            <a:off x="8217800" y="2555433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07" name="Google Shape;307;p17"/>
          <p:cNvSpPr txBox="1">
            <a:spLocks noGrp="1"/>
          </p:cNvSpPr>
          <p:nvPr>
            <p:ph type="subTitle" idx="13"/>
          </p:nvPr>
        </p:nvSpPr>
        <p:spPr>
          <a:xfrm>
            <a:off x="7973200" y="3067700"/>
            <a:ext cx="3041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833033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1910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4314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8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12" name="Google Shape;312;p18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313" name="Google Shape;313;p18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" name="Google Shape;316;p18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24" name="Google Shape;324;p18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5" name="Google Shape;325;p18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26" name="Google Shape;326;p18"/>
          <p:cNvSpPr txBox="1">
            <a:spLocks noGrp="1"/>
          </p:cNvSpPr>
          <p:nvPr>
            <p:ph type="subTitle" idx="1"/>
          </p:nvPr>
        </p:nvSpPr>
        <p:spPr>
          <a:xfrm>
            <a:off x="1422200" y="4913767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27" name="Google Shape;327;p18"/>
          <p:cNvSpPr txBox="1">
            <a:spLocks noGrp="1"/>
          </p:cNvSpPr>
          <p:nvPr>
            <p:ph type="subTitle" idx="2"/>
          </p:nvPr>
        </p:nvSpPr>
        <p:spPr>
          <a:xfrm>
            <a:off x="1177600" y="5426000"/>
            <a:ext cx="3041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28" name="Google Shape;328;p18"/>
          <p:cNvSpPr txBox="1">
            <a:spLocks noGrp="1"/>
          </p:cNvSpPr>
          <p:nvPr>
            <p:ph type="subTitle" idx="3"/>
          </p:nvPr>
        </p:nvSpPr>
        <p:spPr>
          <a:xfrm>
            <a:off x="4820000" y="4913767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29" name="Google Shape;329;p18"/>
          <p:cNvSpPr txBox="1">
            <a:spLocks noGrp="1"/>
          </p:cNvSpPr>
          <p:nvPr>
            <p:ph type="subTitle" idx="4"/>
          </p:nvPr>
        </p:nvSpPr>
        <p:spPr>
          <a:xfrm>
            <a:off x="4575400" y="5426000"/>
            <a:ext cx="3041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0" name="Google Shape;330;p18"/>
          <p:cNvSpPr txBox="1">
            <a:spLocks noGrp="1"/>
          </p:cNvSpPr>
          <p:nvPr>
            <p:ph type="subTitle" idx="5"/>
          </p:nvPr>
        </p:nvSpPr>
        <p:spPr>
          <a:xfrm>
            <a:off x="8217833" y="4913767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1" name="Google Shape;331;p18"/>
          <p:cNvSpPr txBox="1">
            <a:spLocks noGrp="1"/>
          </p:cNvSpPr>
          <p:nvPr>
            <p:ph type="subTitle" idx="6"/>
          </p:nvPr>
        </p:nvSpPr>
        <p:spPr>
          <a:xfrm>
            <a:off x="7973233" y="5426000"/>
            <a:ext cx="3041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2" name="Google Shape;332;p18"/>
          <p:cNvSpPr txBox="1">
            <a:spLocks noGrp="1"/>
          </p:cNvSpPr>
          <p:nvPr>
            <p:ph type="subTitle" idx="7"/>
          </p:nvPr>
        </p:nvSpPr>
        <p:spPr>
          <a:xfrm>
            <a:off x="1422200" y="2555467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3" name="Google Shape;333;p18"/>
          <p:cNvSpPr txBox="1">
            <a:spLocks noGrp="1"/>
          </p:cNvSpPr>
          <p:nvPr>
            <p:ph type="subTitle" idx="8"/>
          </p:nvPr>
        </p:nvSpPr>
        <p:spPr>
          <a:xfrm>
            <a:off x="1177567" y="3073000"/>
            <a:ext cx="3041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4" name="Google Shape;334;p18"/>
          <p:cNvSpPr txBox="1">
            <a:spLocks noGrp="1"/>
          </p:cNvSpPr>
          <p:nvPr>
            <p:ph type="subTitle" idx="9"/>
          </p:nvPr>
        </p:nvSpPr>
        <p:spPr>
          <a:xfrm>
            <a:off x="4820000" y="2555467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5" name="Google Shape;335;p18"/>
          <p:cNvSpPr txBox="1">
            <a:spLocks noGrp="1"/>
          </p:cNvSpPr>
          <p:nvPr>
            <p:ph type="subTitle" idx="13"/>
          </p:nvPr>
        </p:nvSpPr>
        <p:spPr>
          <a:xfrm>
            <a:off x="4575400" y="3067700"/>
            <a:ext cx="3041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6" name="Google Shape;336;p18"/>
          <p:cNvSpPr txBox="1">
            <a:spLocks noGrp="1"/>
          </p:cNvSpPr>
          <p:nvPr>
            <p:ph type="subTitle" idx="14"/>
          </p:nvPr>
        </p:nvSpPr>
        <p:spPr>
          <a:xfrm>
            <a:off x="8217833" y="2555467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37" name="Google Shape;337;p18"/>
          <p:cNvSpPr txBox="1">
            <a:spLocks noGrp="1"/>
          </p:cNvSpPr>
          <p:nvPr>
            <p:ph type="subTitle" idx="15"/>
          </p:nvPr>
        </p:nvSpPr>
        <p:spPr>
          <a:xfrm>
            <a:off x="7973233" y="3067700"/>
            <a:ext cx="30412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479357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6467" y="1357595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19"/>
          <p:cNvSpPr/>
          <p:nvPr/>
        </p:nvSpPr>
        <p:spPr>
          <a:xfrm>
            <a:off x="5416513" y="720000"/>
            <a:ext cx="58152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41" name="Google Shape;341;p19"/>
          <p:cNvGrpSpPr/>
          <p:nvPr/>
        </p:nvGrpSpPr>
        <p:grpSpPr>
          <a:xfrm>
            <a:off x="10165044" y="796858"/>
            <a:ext cx="977256" cy="268708"/>
            <a:chOff x="3729550" y="1196625"/>
            <a:chExt cx="1360575" cy="374175"/>
          </a:xfrm>
        </p:grpSpPr>
        <p:sp>
          <p:nvSpPr>
            <p:cNvPr id="342" name="Google Shape;342;p19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19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19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" name="Google Shape;345;p19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" name="Google Shape;347;p19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" name="Google Shape;348;p19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" name="Google Shape;349;p19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" name="Google Shape;350;p19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19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19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53" name="Google Shape;353;p19"/>
          <p:cNvSpPr/>
          <p:nvPr/>
        </p:nvSpPr>
        <p:spPr>
          <a:xfrm>
            <a:off x="5416500" y="1142400"/>
            <a:ext cx="5815200" cy="499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4" name="Google Shape;354;p19"/>
          <p:cNvSpPr txBox="1">
            <a:spLocks noGrp="1"/>
          </p:cNvSpPr>
          <p:nvPr>
            <p:ph type="title"/>
          </p:nvPr>
        </p:nvSpPr>
        <p:spPr>
          <a:xfrm>
            <a:off x="5416400" y="1823500"/>
            <a:ext cx="5815600" cy="22808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55" name="Google Shape;355;p19"/>
          <p:cNvSpPr txBox="1">
            <a:spLocks noGrp="1"/>
          </p:cNvSpPr>
          <p:nvPr>
            <p:ph type="subTitle" idx="1"/>
          </p:nvPr>
        </p:nvSpPr>
        <p:spPr>
          <a:xfrm>
            <a:off x="5624800" y="4224867"/>
            <a:ext cx="5398800" cy="13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pic>
        <p:nvPicPr>
          <p:cNvPr id="356" name="Google Shape;35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5000" y="1357595"/>
            <a:ext cx="4985203" cy="56720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49273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426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98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0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61" name="Google Shape;361;p20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362" name="Google Shape;362;p20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20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20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20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20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20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" name="Google Shape;368;p20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" name="Google Shape;369;p20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" name="Google Shape;370;p20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" name="Google Shape;371;p20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" name="Google Shape;372;p20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3" name="Google Shape;373;p20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4" name="Google Shape;374;p20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75" name="Google Shape;375;p20"/>
          <p:cNvSpPr txBox="1">
            <a:spLocks noGrp="1"/>
          </p:cNvSpPr>
          <p:nvPr>
            <p:ph type="subTitle" idx="1"/>
          </p:nvPr>
        </p:nvSpPr>
        <p:spPr>
          <a:xfrm>
            <a:off x="1422200" y="4144533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76" name="Google Shape;376;p20"/>
          <p:cNvSpPr txBox="1">
            <a:spLocks noGrp="1"/>
          </p:cNvSpPr>
          <p:nvPr>
            <p:ph type="subTitle" idx="2"/>
          </p:nvPr>
        </p:nvSpPr>
        <p:spPr>
          <a:xfrm>
            <a:off x="1236000" y="4821033"/>
            <a:ext cx="29244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77" name="Google Shape;377;p20"/>
          <p:cNvSpPr txBox="1">
            <a:spLocks noGrp="1"/>
          </p:cNvSpPr>
          <p:nvPr>
            <p:ph type="subTitle" idx="3"/>
          </p:nvPr>
        </p:nvSpPr>
        <p:spPr>
          <a:xfrm>
            <a:off x="4819995" y="4144533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78" name="Google Shape;378;p20"/>
          <p:cNvSpPr txBox="1">
            <a:spLocks noGrp="1"/>
          </p:cNvSpPr>
          <p:nvPr>
            <p:ph type="subTitle" idx="4"/>
          </p:nvPr>
        </p:nvSpPr>
        <p:spPr>
          <a:xfrm>
            <a:off x="4633795" y="4821033"/>
            <a:ext cx="29244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79" name="Google Shape;379;p20"/>
          <p:cNvSpPr txBox="1">
            <a:spLocks noGrp="1"/>
          </p:cNvSpPr>
          <p:nvPr>
            <p:ph type="subTitle" idx="5"/>
          </p:nvPr>
        </p:nvSpPr>
        <p:spPr>
          <a:xfrm>
            <a:off x="8217872" y="4144533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80" name="Google Shape;380;p20"/>
          <p:cNvSpPr txBox="1">
            <a:spLocks noGrp="1"/>
          </p:cNvSpPr>
          <p:nvPr>
            <p:ph type="subTitle" idx="6"/>
          </p:nvPr>
        </p:nvSpPr>
        <p:spPr>
          <a:xfrm>
            <a:off x="8031672" y="4821033"/>
            <a:ext cx="29244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81" name="Google Shape;381;p20"/>
          <p:cNvSpPr txBox="1">
            <a:spLocks noGrp="1"/>
          </p:cNvSpPr>
          <p:nvPr>
            <p:ph type="title" idx="7" hasCustomPrompt="1"/>
          </p:nvPr>
        </p:nvSpPr>
        <p:spPr>
          <a:xfrm>
            <a:off x="1422200" y="2618467"/>
            <a:ext cx="2552000" cy="10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382" name="Google Shape;382;p20"/>
          <p:cNvSpPr txBox="1">
            <a:spLocks noGrp="1"/>
          </p:cNvSpPr>
          <p:nvPr>
            <p:ph type="title" idx="8" hasCustomPrompt="1"/>
          </p:nvPr>
        </p:nvSpPr>
        <p:spPr>
          <a:xfrm>
            <a:off x="4819995" y="2618467"/>
            <a:ext cx="2552000" cy="10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  <p:sp>
        <p:nvSpPr>
          <p:cNvPr id="383" name="Google Shape;383;p20"/>
          <p:cNvSpPr txBox="1">
            <a:spLocks noGrp="1"/>
          </p:cNvSpPr>
          <p:nvPr>
            <p:ph type="title" idx="9" hasCustomPrompt="1"/>
          </p:nvPr>
        </p:nvSpPr>
        <p:spPr>
          <a:xfrm>
            <a:off x="8217872" y="2618467"/>
            <a:ext cx="2552000" cy="10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065028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49533"/>
            <a:ext cx="7707333" cy="5208467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5416400" y="3716867"/>
            <a:ext cx="5815600" cy="972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667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7024200" y="4743133"/>
            <a:ext cx="2762800" cy="8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idx="2" hasCustomPrompt="1"/>
          </p:nvPr>
        </p:nvSpPr>
        <p:spPr>
          <a:xfrm>
            <a:off x="6721800" y="1327800"/>
            <a:ext cx="3204800" cy="22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9pPr>
          </a:lstStyle>
          <a:p>
            <a:r>
              <a:t>xx%</a:t>
            </a:r>
          </a:p>
        </p:txBody>
      </p:sp>
      <p:pic>
        <p:nvPicPr>
          <p:cNvPr id="32" name="Google Shape;3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633" y="1453895"/>
            <a:ext cx="4985203" cy="56720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782652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484667" y="1649533"/>
            <a:ext cx="7707333" cy="5208467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21"/>
          <p:cNvSpPr/>
          <p:nvPr/>
        </p:nvSpPr>
        <p:spPr>
          <a:xfrm>
            <a:off x="960113" y="861000"/>
            <a:ext cx="58152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7" name="Google Shape;387;p21"/>
          <p:cNvGrpSpPr/>
          <p:nvPr/>
        </p:nvGrpSpPr>
        <p:grpSpPr>
          <a:xfrm>
            <a:off x="5708644" y="937858"/>
            <a:ext cx="977256" cy="268708"/>
            <a:chOff x="3729550" y="1196625"/>
            <a:chExt cx="1360575" cy="374175"/>
          </a:xfrm>
        </p:grpSpPr>
        <p:sp>
          <p:nvSpPr>
            <p:cNvPr id="388" name="Google Shape;388;p21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99" name="Google Shape;399;p21"/>
          <p:cNvSpPr/>
          <p:nvPr/>
        </p:nvSpPr>
        <p:spPr>
          <a:xfrm>
            <a:off x="960100" y="1283400"/>
            <a:ext cx="5815200" cy="471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0" name="Google Shape;400;p21"/>
          <p:cNvSpPr txBox="1">
            <a:spLocks noGrp="1"/>
          </p:cNvSpPr>
          <p:nvPr>
            <p:ph type="title"/>
          </p:nvPr>
        </p:nvSpPr>
        <p:spPr>
          <a:xfrm>
            <a:off x="960000" y="3716867"/>
            <a:ext cx="5815600" cy="972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667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01" name="Google Shape;401;p21"/>
          <p:cNvSpPr txBox="1">
            <a:spLocks noGrp="1"/>
          </p:cNvSpPr>
          <p:nvPr>
            <p:ph type="subTitle" idx="1"/>
          </p:nvPr>
        </p:nvSpPr>
        <p:spPr>
          <a:xfrm>
            <a:off x="2567800" y="4743133"/>
            <a:ext cx="2762800" cy="8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02" name="Google Shape;402;p21"/>
          <p:cNvSpPr txBox="1">
            <a:spLocks noGrp="1"/>
          </p:cNvSpPr>
          <p:nvPr>
            <p:ph type="title" idx="2" hasCustomPrompt="1"/>
          </p:nvPr>
        </p:nvSpPr>
        <p:spPr>
          <a:xfrm>
            <a:off x="2265400" y="1327800"/>
            <a:ext cx="3204800" cy="22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900"/>
              <a:buNone/>
              <a:defRPr sz="10533"/>
            </a:lvl9pPr>
          </a:lstStyle>
          <a:p>
            <a:r>
              <a:t>xx%</a:t>
            </a:r>
          </a:p>
        </p:txBody>
      </p:sp>
      <p:pic>
        <p:nvPicPr>
          <p:cNvPr id="403" name="Google Shape;40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095165" y="1453895"/>
            <a:ext cx="4985203" cy="56720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28393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9554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958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2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08" name="Google Shape;408;p22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409" name="Google Shape;409;p22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20" name="Google Shape;420;p22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1" name="Google Shape;421;p22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432670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9554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958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23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26" name="Google Shape;426;p23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427" name="Google Shape;427;p23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38" name="Google Shape;438;p23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9" name="Google Shape;439;p23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40" name="Google Shape;440;p23"/>
          <p:cNvSpPr txBox="1">
            <a:spLocks noGrp="1"/>
          </p:cNvSpPr>
          <p:nvPr>
            <p:ph type="subTitle" idx="1"/>
          </p:nvPr>
        </p:nvSpPr>
        <p:spPr>
          <a:xfrm>
            <a:off x="1777600" y="3081133"/>
            <a:ext cx="3605200" cy="14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553594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426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98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24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45" name="Google Shape;445;p24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446" name="Google Shape;446;p24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4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4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24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24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24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24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24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4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4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4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57" name="Google Shape;457;p24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8" name="Google Shape;458;p24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59" name="Google Shape;459;p24"/>
          <p:cNvSpPr txBox="1">
            <a:spLocks noGrp="1"/>
          </p:cNvSpPr>
          <p:nvPr>
            <p:ph type="subTitle" idx="1"/>
          </p:nvPr>
        </p:nvSpPr>
        <p:spPr>
          <a:xfrm>
            <a:off x="6740733" y="3081133"/>
            <a:ext cx="3605200" cy="14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936016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426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98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25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64" name="Google Shape;464;p25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465" name="Google Shape;465;p25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5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5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5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5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5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5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5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5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5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5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76" name="Google Shape;476;p25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7" name="Google Shape;477;p25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78" name="Google Shape;478;p25"/>
          <p:cNvSpPr txBox="1">
            <a:spLocks noGrp="1"/>
          </p:cNvSpPr>
          <p:nvPr>
            <p:ph type="subTitle" idx="1"/>
          </p:nvPr>
        </p:nvSpPr>
        <p:spPr>
          <a:xfrm>
            <a:off x="960000" y="3983867"/>
            <a:ext cx="2498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79" name="Google Shape;479;p25"/>
          <p:cNvSpPr txBox="1">
            <a:spLocks noGrp="1"/>
          </p:cNvSpPr>
          <p:nvPr>
            <p:ph type="subTitle" idx="2"/>
          </p:nvPr>
        </p:nvSpPr>
        <p:spPr>
          <a:xfrm>
            <a:off x="1211800" y="4660367"/>
            <a:ext cx="1994400" cy="12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80" name="Google Shape;480;p25"/>
          <p:cNvSpPr txBox="1">
            <a:spLocks noGrp="1"/>
          </p:cNvSpPr>
          <p:nvPr>
            <p:ph type="subTitle" idx="3"/>
          </p:nvPr>
        </p:nvSpPr>
        <p:spPr>
          <a:xfrm>
            <a:off x="3551328" y="3983867"/>
            <a:ext cx="2498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81" name="Google Shape;481;p25"/>
          <p:cNvSpPr txBox="1">
            <a:spLocks noGrp="1"/>
          </p:cNvSpPr>
          <p:nvPr>
            <p:ph type="subTitle" idx="4"/>
          </p:nvPr>
        </p:nvSpPr>
        <p:spPr>
          <a:xfrm>
            <a:off x="3803128" y="4660367"/>
            <a:ext cx="1994400" cy="12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82" name="Google Shape;482;p25"/>
          <p:cNvSpPr txBox="1">
            <a:spLocks noGrp="1"/>
          </p:cNvSpPr>
          <p:nvPr>
            <p:ph type="subTitle" idx="5"/>
          </p:nvPr>
        </p:nvSpPr>
        <p:spPr>
          <a:xfrm>
            <a:off x="6142656" y="3983867"/>
            <a:ext cx="2498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83" name="Google Shape;483;p25"/>
          <p:cNvSpPr txBox="1">
            <a:spLocks noGrp="1"/>
          </p:cNvSpPr>
          <p:nvPr>
            <p:ph type="subTitle" idx="6"/>
          </p:nvPr>
        </p:nvSpPr>
        <p:spPr>
          <a:xfrm>
            <a:off x="6394456" y="4660367"/>
            <a:ext cx="1994400" cy="12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84" name="Google Shape;484;p25"/>
          <p:cNvSpPr txBox="1">
            <a:spLocks noGrp="1"/>
          </p:cNvSpPr>
          <p:nvPr>
            <p:ph type="subTitle" idx="7"/>
          </p:nvPr>
        </p:nvSpPr>
        <p:spPr>
          <a:xfrm>
            <a:off x="8733985" y="3983867"/>
            <a:ext cx="2498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85" name="Google Shape;485;p25"/>
          <p:cNvSpPr txBox="1">
            <a:spLocks noGrp="1"/>
          </p:cNvSpPr>
          <p:nvPr>
            <p:ph type="subTitle" idx="8"/>
          </p:nvPr>
        </p:nvSpPr>
        <p:spPr>
          <a:xfrm>
            <a:off x="8985785" y="4660367"/>
            <a:ext cx="1994400" cy="12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08222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6"/>
          <p:cNvSpPr/>
          <p:nvPr/>
        </p:nvSpPr>
        <p:spPr>
          <a:xfrm>
            <a:off x="6236639" y="754667"/>
            <a:ext cx="49852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88" name="Google Shape;488;p26"/>
          <p:cNvGrpSpPr/>
          <p:nvPr/>
        </p:nvGrpSpPr>
        <p:grpSpPr>
          <a:xfrm>
            <a:off x="10180260" y="831525"/>
            <a:ext cx="977256" cy="268708"/>
            <a:chOff x="3729550" y="1196625"/>
            <a:chExt cx="1360575" cy="374175"/>
          </a:xfrm>
        </p:grpSpPr>
        <p:sp>
          <p:nvSpPr>
            <p:cNvPr id="489" name="Google Shape;489;p26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" name="Google Shape;490;p26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" name="Google Shape;491;p26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6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6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6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00" name="Google Shape;500;p26"/>
          <p:cNvSpPr/>
          <p:nvPr/>
        </p:nvSpPr>
        <p:spPr>
          <a:xfrm>
            <a:off x="6236617" y="1177067"/>
            <a:ext cx="4985200" cy="396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1" name="Google Shape;501;p26"/>
          <p:cNvSpPr txBox="1">
            <a:spLocks noGrp="1"/>
          </p:cNvSpPr>
          <p:nvPr>
            <p:ph type="ctrTitle"/>
          </p:nvPr>
        </p:nvSpPr>
        <p:spPr>
          <a:xfrm flipH="1">
            <a:off x="6301100" y="1330333"/>
            <a:ext cx="4848000" cy="11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02" name="Google Shape;502;p26"/>
          <p:cNvSpPr txBox="1">
            <a:spLocks noGrp="1"/>
          </p:cNvSpPr>
          <p:nvPr>
            <p:ph type="subTitle" idx="1"/>
          </p:nvPr>
        </p:nvSpPr>
        <p:spPr>
          <a:xfrm flipH="1">
            <a:off x="6236633" y="2630433"/>
            <a:ext cx="4985200" cy="579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140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"/>
              <a:buNone/>
              <a:defRPr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pic>
        <p:nvPicPr>
          <p:cNvPr id="503" name="Google Shape;50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152800" y="-91805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847100"/>
            <a:ext cx="7414968" cy="5010901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26"/>
          <p:cNvSpPr/>
          <p:nvPr/>
        </p:nvSpPr>
        <p:spPr>
          <a:xfrm>
            <a:off x="6243567" y="5281633"/>
            <a:ext cx="4985200" cy="85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6" name="Google Shape;506;p26"/>
          <p:cNvSpPr txBox="1">
            <a:spLocks noGrp="1"/>
          </p:cNvSpPr>
          <p:nvPr>
            <p:ph type="subTitle" idx="2"/>
          </p:nvPr>
        </p:nvSpPr>
        <p:spPr>
          <a:xfrm flipH="1">
            <a:off x="6236633" y="3210033"/>
            <a:ext cx="4985200" cy="124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507" name="Google Shape;507;p26"/>
          <p:cNvSpPr txBox="1"/>
          <p:nvPr/>
        </p:nvSpPr>
        <p:spPr>
          <a:xfrm>
            <a:off x="6220967" y="5221100"/>
            <a:ext cx="5030400" cy="5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 b="1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CREDITS: </a:t>
            </a:r>
            <a:r>
              <a:rPr lang="en" sz="1333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This presentation template was created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, and includes icons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 and infographics &amp; images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  <p:extLst>
      <p:ext uri="{BB962C8B-B14F-4D97-AF65-F5344CB8AC3E}">
        <p14:creationId xmlns:p14="http://schemas.microsoft.com/office/powerpoint/2010/main" val="286532526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9" name="Google Shape;5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6467" y="1357595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05000" y="1357595"/>
            <a:ext cx="4985203" cy="56720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593989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Google Shape;5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152800" y="-91805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847100"/>
            <a:ext cx="7414968" cy="50109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88835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99039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1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5432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9394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98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7" name="Google Shape;37;p4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38" name="Google Shape;38;p4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9" name="Google Shape;49;p4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4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1" name="Google Shape;51;p4"/>
          <p:cNvSpPr txBox="1">
            <a:spLocks noGrp="1"/>
          </p:cNvSpPr>
          <p:nvPr>
            <p:ph type="body" idx="1"/>
          </p:nvPr>
        </p:nvSpPr>
        <p:spPr>
          <a:xfrm>
            <a:off x="960000" y="1582133"/>
            <a:ext cx="10272000" cy="45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667">
                <a:solidFill>
                  <a:schemeClr val="dk1"/>
                </a:solidFill>
              </a:defRPr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>
                <a:solidFill>
                  <a:schemeClr val="dk1"/>
                </a:solidFill>
              </a:defRPr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>
                <a:solidFill>
                  <a:schemeClr val="dk1"/>
                </a:solidFill>
              </a:defRPr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>
                <a:solidFill>
                  <a:schemeClr val="dk1"/>
                </a:solidFill>
              </a:defRPr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>
                <a:solidFill>
                  <a:schemeClr val="dk1"/>
                </a:solidFill>
              </a:defRPr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>
                <a:solidFill>
                  <a:schemeClr val="dk1"/>
                </a:solidFill>
              </a:defRPr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600">
                <a:solidFill>
                  <a:schemeClr val="dk1"/>
                </a:solidFill>
              </a:defRPr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600">
                <a:solidFill>
                  <a:schemeClr val="dk1"/>
                </a:solidFill>
              </a:defRPr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600">
                <a:solidFill>
                  <a:schemeClr val="dk1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426496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1910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4314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5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6" name="Google Shape;56;p5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57" name="Google Shape;57;p5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8" name="Google Shape;68;p5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5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1"/>
          </p:nvPr>
        </p:nvSpPr>
        <p:spPr>
          <a:xfrm>
            <a:off x="2673067" y="3920500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2"/>
          </p:nvPr>
        </p:nvSpPr>
        <p:spPr>
          <a:xfrm>
            <a:off x="2210951" y="4597000"/>
            <a:ext cx="3476400" cy="14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subTitle" idx="3"/>
          </p:nvPr>
        </p:nvSpPr>
        <p:spPr>
          <a:xfrm>
            <a:off x="6966833" y="3920500"/>
            <a:ext cx="2552000" cy="636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Slab"/>
              <a:buNone/>
              <a:defRPr sz="2667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subTitle" idx="4"/>
          </p:nvPr>
        </p:nvSpPr>
        <p:spPr>
          <a:xfrm>
            <a:off x="6504651" y="4597000"/>
            <a:ext cx="3476400" cy="14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01197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394200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126634" y="1458561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AA91BFC-4611-4E3D-9686-B386A3718250}" type="slidenum">
              <a:rPr lang="es-PA" smtClean="0"/>
              <a:t>‹Nº›</a:t>
            </a:fld>
            <a:endParaRPr lang="es-PA"/>
          </a:p>
        </p:txBody>
      </p:sp>
      <p:sp>
        <p:nvSpPr>
          <p:cNvPr id="78" name="Google Shape;78;p6"/>
          <p:cNvSpPr/>
          <p:nvPr/>
        </p:nvSpPr>
        <p:spPr>
          <a:xfrm>
            <a:off x="624013" y="269200"/>
            <a:ext cx="109440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79" name="Google Shape;79;p6"/>
          <p:cNvGrpSpPr/>
          <p:nvPr/>
        </p:nvGrpSpPr>
        <p:grpSpPr>
          <a:xfrm>
            <a:off x="10501377" y="346058"/>
            <a:ext cx="977256" cy="268708"/>
            <a:chOff x="3729550" y="1196625"/>
            <a:chExt cx="1360575" cy="374175"/>
          </a:xfrm>
        </p:grpSpPr>
        <p:sp>
          <p:nvSpPr>
            <p:cNvPr id="80" name="Google Shape;80;p6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6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6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6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6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6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1" name="Google Shape;91;p6"/>
          <p:cNvSpPr/>
          <p:nvPr/>
        </p:nvSpPr>
        <p:spPr>
          <a:xfrm>
            <a:off x="624000" y="691600"/>
            <a:ext cx="10944000" cy="58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6"/>
          <p:cNvSpPr txBox="1">
            <a:spLocks noGrp="1"/>
          </p:cNvSpPr>
          <p:nvPr>
            <p:ph type="title"/>
          </p:nvPr>
        </p:nvSpPr>
        <p:spPr>
          <a:xfrm>
            <a:off x="623800" y="720000"/>
            <a:ext cx="109444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49639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"/>
          <p:cNvSpPr/>
          <p:nvPr/>
        </p:nvSpPr>
        <p:spPr>
          <a:xfrm>
            <a:off x="947400" y="861000"/>
            <a:ext cx="102972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5" name="Google Shape;95;p7"/>
          <p:cNvGrpSpPr/>
          <p:nvPr/>
        </p:nvGrpSpPr>
        <p:grpSpPr>
          <a:xfrm>
            <a:off x="10077444" y="937858"/>
            <a:ext cx="977256" cy="268708"/>
            <a:chOff x="3729550" y="1196625"/>
            <a:chExt cx="1360575" cy="374175"/>
          </a:xfrm>
        </p:grpSpPr>
        <p:sp>
          <p:nvSpPr>
            <p:cNvPr id="96" name="Google Shape;96;p7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" name="Google Shape;98;p7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7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7" name="Google Shape;107;p7"/>
          <p:cNvSpPr/>
          <p:nvPr/>
        </p:nvSpPr>
        <p:spPr>
          <a:xfrm>
            <a:off x="947377" y="1283400"/>
            <a:ext cx="10297200" cy="471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8" name="Google Shape;108;p7"/>
          <p:cNvSpPr txBox="1">
            <a:spLocks noGrp="1"/>
          </p:cNvSpPr>
          <p:nvPr>
            <p:ph type="title"/>
          </p:nvPr>
        </p:nvSpPr>
        <p:spPr>
          <a:xfrm>
            <a:off x="947200" y="1311800"/>
            <a:ext cx="102976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10800025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09" name="Google Shape;109;p7"/>
          <p:cNvSpPr txBox="1">
            <a:spLocks noGrp="1"/>
          </p:cNvSpPr>
          <p:nvPr>
            <p:ph type="body" idx="1"/>
          </p:nvPr>
        </p:nvSpPr>
        <p:spPr>
          <a:xfrm>
            <a:off x="1300667" y="2371700"/>
            <a:ext cx="5205600" cy="34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979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AutoNum type="arabicPeriod"/>
              <a:defRPr>
                <a:solidFill>
                  <a:schemeClr val="dk1"/>
                </a:solidFill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>
                <a:solidFill>
                  <a:schemeClr val="dk1"/>
                </a:solidFill>
              </a:defRPr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>
                <a:solidFill>
                  <a:schemeClr val="dk1"/>
                </a:solidFill>
              </a:defRPr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rabicPeriod"/>
              <a:defRPr>
                <a:solidFill>
                  <a:schemeClr val="dk1"/>
                </a:solidFill>
              </a:defRPr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>
                <a:solidFill>
                  <a:schemeClr val="dk1"/>
                </a:solidFill>
              </a:defRPr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>
                <a:solidFill>
                  <a:schemeClr val="dk1"/>
                </a:solidFill>
              </a:defRPr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rabicPeriod"/>
              <a:defRPr>
                <a:solidFill>
                  <a:schemeClr val="dk1"/>
                </a:solidFill>
              </a:defRPr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>
                <a:solidFill>
                  <a:schemeClr val="dk1"/>
                </a:solidFill>
              </a:defRPr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122771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484667" y="0"/>
            <a:ext cx="7707333" cy="5208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9567" y="282234"/>
            <a:ext cx="5930335" cy="674743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60200" y="1720600"/>
            <a:ext cx="102716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14" name="Google Shape;114;p8"/>
          <p:cNvGrpSpPr/>
          <p:nvPr/>
        </p:nvGrpSpPr>
        <p:grpSpPr>
          <a:xfrm>
            <a:off x="10165244" y="1797458"/>
            <a:ext cx="977256" cy="268708"/>
            <a:chOff x="3729550" y="1196625"/>
            <a:chExt cx="1360575" cy="374175"/>
          </a:xfrm>
        </p:grpSpPr>
        <p:sp>
          <p:nvSpPr>
            <p:cNvPr id="115" name="Google Shape;115;p8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26" name="Google Shape;126;p8"/>
          <p:cNvSpPr/>
          <p:nvPr/>
        </p:nvSpPr>
        <p:spPr>
          <a:xfrm>
            <a:off x="960167" y="2143000"/>
            <a:ext cx="10271600" cy="299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7" name="Google Shape;127;p8"/>
          <p:cNvSpPr txBox="1">
            <a:spLocks noGrp="1"/>
          </p:cNvSpPr>
          <p:nvPr>
            <p:ph type="title"/>
          </p:nvPr>
        </p:nvSpPr>
        <p:spPr>
          <a:xfrm>
            <a:off x="960000" y="2189833"/>
            <a:ext cx="10272000" cy="29068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100"/>
              <a:buNone/>
              <a:defRPr sz="8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2pPr>
            <a:lvl3pPr lvl="2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3pPr>
            <a:lvl4pPr lvl="3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4pPr>
            <a:lvl5pPr lvl="4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5pPr>
            <a:lvl6pPr lvl="5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6pPr>
            <a:lvl7pPr lvl="6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7pPr>
            <a:lvl8pPr lvl="7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8pPr>
            <a:lvl9pPr lvl="8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69760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73067" y="1496165"/>
            <a:ext cx="4960032" cy="564343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9"/>
          <p:cNvSpPr/>
          <p:nvPr/>
        </p:nvSpPr>
        <p:spPr>
          <a:xfrm>
            <a:off x="3188313" y="861000"/>
            <a:ext cx="58152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31" name="Google Shape;131;p9"/>
          <p:cNvGrpSpPr/>
          <p:nvPr/>
        </p:nvGrpSpPr>
        <p:grpSpPr>
          <a:xfrm>
            <a:off x="7936844" y="937858"/>
            <a:ext cx="977256" cy="268708"/>
            <a:chOff x="3729550" y="1196625"/>
            <a:chExt cx="1360575" cy="374175"/>
          </a:xfrm>
        </p:grpSpPr>
        <p:sp>
          <p:nvSpPr>
            <p:cNvPr id="132" name="Google Shape;132;p9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" name="Google Shape;135;p9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43" name="Google Shape;143;p9"/>
          <p:cNvSpPr/>
          <p:nvPr/>
        </p:nvSpPr>
        <p:spPr>
          <a:xfrm>
            <a:off x="3188300" y="1283400"/>
            <a:ext cx="5815200" cy="471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9"/>
          <p:cNvSpPr txBox="1">
            <a:spLocks noGrp="1"/>
          </p:cNvSpPr>
          <p:nvPr>
            <p:ph type="title"/>
          </p:nvPr>
        </p:nvSpPr>
        <p:spPr>
          <a:xfrm>
            <a:off x="3188200" y="2061384"/>
            <a:ext cx="5815600" cy="2140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100"/>
              <a:buNone/>
              <a:defRPr sz="121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2pPr>
            <a:lvl3pPr lvl="2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3pPr>
            <a:lvl4pPr lvl="3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4pPr>
            <a:lvl5pPr lvl="4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5pPr>
            <a:lvl6pPr lvl="5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6pPr>
            <a:lvl7pPr lvl="6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7pPr>
            <a:lvl8pPr lvl="7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8pPr>
            <a:lvl9pPr lvl="8" rtl="0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45" name="Google Shape;145;p9"/>
          <p:cNvSpPr txBox="1">
            <a:spLocks noGrp="1"/>
          </p:cNvSpPr>
          <p:nvPr>
            <p:ph type="subTitle" idx="1"/>
          </p:nvPr>
        </p:nvSpPr>
        <p:spPr>
          <a:xfrm>
            <a:off x="3427900" y="4390351"/>
            <a:ext cx="5297200" cy="91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9540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7500" y="1357595"/>
            <a:ext cx="4985203" cy="5672072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0"/>
          <p:cNvSpPr/>
          <p:nvPr/>
        </p:nvSpPr>
        <p:spPr>
          <a:xfrm>
            <a:off x="960200" y="4805600"/>
            <a:ext cx="10271600" cy="4224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49" name="Google Shape;149;p10"/>
          <p:cNvGrpSpPr/>
          <p:nvPr/>
        </p:nvGrpSpPr>
        <p:grpSpPr>
          <a:xfrm>
            <a:off x="10165244" y="4882458"/>
            <a:ext cx="977256" cy="268708"/>
            <a:chOff x="3729550" y="1196625"/>
            <a:chExt cx="1360575" cy="374175"/>
          </a:xfrm>
        </p:grpSpPr>
        <p:sp>
          <p:nvSpPr>
            <p:cNvPr id="150" name="Google Shape;150;p10"/>
            <p:cNvSpPr/>
            <p:nvPr/>
          </p:nvSpPr>
          <p:spPr>
            <a:xfrm>
              <a:off x="3729550" y="1196625"/>
              <a:ext cx="417450" cy="374175"/>
            </a:xfrm>
            <a:custGeom>
              <a:avLst/>
              <a:gdLst/>
              <a:ahLst/>
              <a:cxnLst/>
              <a:rect l="l" t="t" r="r" b="b"/>
              <a:pathLst>
                <a:path w="16698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10"/>
            <p:cNvSpPr/>
            <p:nvPr/>
          </p:nvSpPr>
          <p:spPr>
            <a:xfrm>
              <a:off x="3777075" y="1239550"/>
              <a:ext cx="369925" cy="331250"/>
            </a:xfrm>
            <a:custGeom>
              <a:avLst/>
              <a:gdLst/>
              <a:ahLst/>
              <a:cxnLst/>
              <a:rect l="l" t="t" r="r" b="b"/>
              <a:pathLst>
                <a:path w="14797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97" y="13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10"/>
            <p:cNvSpPr/>
            <p:nvPr/>
          </p:nvSpPr>
          <p:spPr>
            <a:xfrm>
              <a:off x="3838550" y="1458700"/>
              <a:ext cx="199450" cy="46025"/>
            </a:xfrm>
            <a:custGeom>
              <a:avLst/>
              <a:gdLst/>
              <a:ahLst/>
              <a:cxnLst/>
              <a:rect l="l" t="t" r="r" b="b"/>
              <a:pathLst>
                <a:path w="7978" h="1841" extrusionOk="0">
                  <a:moveTo>
                    <a:pt x="0" y="0"/>
                  </a:moveTo>
                  <a:lnTo>
                    <a:pt x="0" y="1840"/>
                  </a:lnTo>
                  <a:lnTo>
                    <a:pt x="7978" y="1840"/>
                  </a:lnTo>
                  <a:lnTo>
                    <a:pt x="7978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" name="Google Shape;153;p10"/>
            <p:cNvSpPr/>
            <p:nvPr/>
          </p:nvSpPr>
          <p:spPr>
            <a:xfrm>
              <a:off x="4205725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1" y="1"/>
                  </a:moveTo>
                  <a:lnTo>
                    <a:pt x="1" y="14967"/>
                  </a:lnTo>
                  <a:lnTo>
                    <a:pt x="16699" y="14967"/>
                  </a:lnTo>
                  <a:lnTo>
                    <a:pt x="16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" name="Google Shape;154;p10"/>
            <p:cNvSpPr/>
            <p:nvPr/>
          </p:nvSpPr>
          <p:spPr>
            <a:xfrm>
              <a:off x="4253675" y="1239550"/>
              <a:ext cx="369525" cy="331250"/>
            </a:xfrm>
            <a:custGeom>
              <a:avLst/>
              <a:gdLst/>
              <a:ahLst/>
              <a:cxnLst/>
              <a:rect l="l" t="t" r="r" b="b"/>
              <a:pathLst>
                <a:path w="14781" h="13250" extrusionOk="0">
                  <a:moveTo>
                    <a:pt x="0" y="0"/>
                  </a:moveTo>
                  <a:lnTo>
                    <a:pt x="0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" name="Google Shape;155;p10"/>
            <p:cNvSpPr/>
            <p:nvPr/>
          </p:nvSpPr>
          <p:spPr>
            <a:xfrm>
              <a:off x="4303150" y="1249600"/>
              <a:ext cx="222650" cy="245850"/>
            </a:xfrm>
            <a:custGeom>
              <a:avLst/>
              <a:gdLst/>
              <a:ahLst/>
              <a:cxnLst/>
              <a:rect l="l" t="t" r="r" b="b"/>
              <a:pathLst>
                <a:path w="8906" h="9834" extrusionOk="0">
                  <a:moveTo>
                    <a:pt x="8442" y="479"/>
                  </a:moveTo>
                  <a:lnTo>
                    <a:pt x="8442" y="9354"/>
                  </a:lnTo>
                  <a:lnTo>
                    <a:pt x="479" y="9354"/>
                  </a:lnTo>
                  <a:lnTo>
                    <a:pt x="479" y="479"/>
                  </a:lnTo>
                  <a:close/>
                  <a:moveTo>
                    <a:pt x="0" y="0"/>
                  </a:moveTo>
                  <a:lnTo>
                    <a:pt x="0" y="9833"/>
                  </a:lnTo>
                  <a:lnTo>
                    <a:pt x="8905" y="9833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" name="Google Shape;156;p10"/>
            <p:cNvSpPr/>
            <p:nvPr/>
          </p:nvSpPr>
          <p:spPr>
            <a:xfrm>
              <a:off x="4316650" y="1255775"/>
              <a:ext cx="203325" cy="76575"/>
            </a:xfrm>
            <a:custGeom>
              <a:avLst/>
              <a:gdLst/>
              <a:ahLst/>
              <a:cxnLst/>
              <a:rect l="l" t="t" r="r" b="b"/>
              <a:pathLst>
                <a:path w="8133" h="3063" extrusionOk="0">
                  <a:moveTo>
                    <a:pt x="1" y="1"/>
                  </a:moveTo>
                  <a:lnTo>
                    <a:pt x="1" y="3062"/>
                  </a:lnTo>
                  <a:lnTo>
                    <a:pt x="8133" y="3062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" name="Google Shape;157;p10"/>
            <p:cNvSpPr/>
            <p:nvPr/>
          </p:nvSpPr>
          <p:spPr>
            <a:xfrm>
              <a:off x="4672650" y="1196625"/>
              <a:ext cx="417475" cy="374175"/>
            </a:xfrm>
            <a:custGeom>
              <a:avLst/>
              <a:gdLst/>
              <a:ahLst/>
              <a:cxnLst/>
              <a:rect l="l" t="t" r="r" b="b"/>
              <a:pathLst>
                <a:path w="16699" h="14967" extrusionOk="0">
                  <a:moveTo>
                    <a:pt x="0" y="1"/>
                  </a:moveTo>
                  <a:lnTo>
                    <a:pt x="0" y="14967"/>
                  </a:lnTo>
                  <a:lnTo>
                    <a:pt x="16698" y="14967"/>
                  </a:lnTo>
                  <a:lnTo>
                    <a:pt x="166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" name="Google Shape;158;p10"/>
            <p:cNvSpPr/>
            <p:nvPr/>
          </p:nvSpPr>
          <p:spPr>
            <a:xfrm>
              <a:off x="4720575" y="1239550"/>
              <a:ext cx="369550" cy="331250"/>
            </a:xfrm>
            <a:custGeom>
              <a:avLst/>
              <a:gdLst/>
              <a:ahLst/>
              <a:cxnLst/>
              <a:rect l="l" t="t" r="r" b="b"/>
              <a:pathLst>
                <a:path w="14782" h="13250" extrusionOk="0">
                  <a:moveTo>
                    <a:pt x="1" y="0"/>
                  </a:moveTo>
                  <a:lnTo>
                    <a:pt x="1" y="13250"/>
                  </a:lnTo>
                  <a:lnTo>
                    <a:pt x="14781" y="13250"/>
                  </a:lnTo>
                  <a:lnTo>
                    <a:pt x="1478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" name="Google Shape;159;p10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325" y="0"/>
                  </a:moveTo>
                  <a:lnTo>
                    <a:pt x="0" y="340"/>
                  </a:lnTo>
                  <a:lnTo>
                    <a:pt x="7437" y="7776"/>
                  </a:lnTo>
                  <a:lnTo>
                    <a:pt x="7761" y="743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4784350" y="1289800"/>
              <a:ext cx="194050" cy="194425"/>
            </a:xfrm>
            <a:custGeom>
              <a:avLst/>
              <a:gdLst/>
              <a:ahLst/>
              <a:cxnLst/>
              <a:rect l="l" t="t" r="r" b="b"/>
              <a:pathLst>
                <a:path w="7762" h="7777" extrusionOk="0">
                  <a:moveTo>
                    <a:pt x="7437" y="0"/>
                  </a:moveTo>
                  <a:lnTo>
                    <a:pt x="0" y="7436"/>
                  </a:lnTo>
                  <a:lnTo>
                    <a:pt x="325" y="7776"/>
                  </a:lnTo>
                  <a:lnTo>
                    <a:pt x="7761" y="340"/>
                  </a:lnTo>
                  <a:lnTo>
                    <a:pt x="7437" y="0"/>
                  </a:lnTo>
                  <a:close/>
                </a:path>
              </a:pathLst>
            </a:custGeom>
            <a:solidFill>
              <a:srgbClr val="001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61" name="Google Shape;161;p10"/>
          <p:cNvSpPr/>
          <p:nvPr/>
        </p:nvSpPr>
        <p:spPr>
          <a:xfrm>
            <a:off x="960176" y="5228000"/>
            <a:ext cx="10271600" cy="91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2" name="Google Shape;162;p10"/>
          <p:cNvSpPr txBox="1">
            <a:spLocks noGrp="1"/>
          </p:cNvSpPr>
          <p:nvPr>
            <p:ph type="title"/>
          </p:nvPr>
        </p:nvSpPr>
        <p:spPr>
          <a:xfrm>
            <a:off x="960000" y="5274833"/>
            <a:ext cx="10272000" cy="8136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0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28060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l"/>
              <a:buChar char="●"/>
              <a:defRPr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l"/>
              <a:buChar char="○"/>
              <a:defRPr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l"/>
              <a:buChar char="■"/>
              <a:defRPr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l"/>
              <a:buChar char="●"/>
              <a:defRPr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l"/>
              <a:buChar char="○"/>
              <a:defRPr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l"/>
              <a:buChar char="■"/>
              <a:defRPr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l"/>
              <a:buChar char="●"/>
              <a:defRPr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l"/>
              <a:buChar char="○"/>
              <a:defRPr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bel"/>
              <a:buChar char="■"/>
              <a:defRPr sz="16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20205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9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16" name="Google Shape;516;p29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399227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6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F74919-F136-AF0C-7EA6-67122DD36B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0167" y="865000"/>
            <a:ext cx="5753126" cy="3355200"/>
          </a:xfrm>
        </p:spPr>
        <p:txBody>
          <a:bodyPr/>
          <a:lstStyle/>
          <a:p>
            <a:r>
              <a:rPr lang="es-ES" dirty="0"/>
              <a:t>SEMESTRAL DE </a:t>
            </a:r>
            <a:br>
              <a:rPr lang="es-ES" dirty="0"/>
            </a:br>
            <a:r>
              <a:rPr lang="es-ES" dirty="0"/>
              <a:t>ESTADISTICA</a:t>
            </a:r>
            <a:endParaRPr lang="es-PA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A43F0E-800F-3E78-BB24-0A0244D990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Lucía Tapia 8-990-2345 1SF131</a:t>
            </a:r>
            <a:endParaRPr lang="es-PA" dirty="0"/>
          </a:p>
        </p:txBody>
      </p:sp>
    </p:spTree>
    <p:extLst>
      <p:ext uri="{BB962C8B-B14F-4D97-AF65-F5344CB8AC3E}">
        <p14:creationId xmlns:p14="http://schemas.microsoft.com/office/powerpoint/2010/main" val="412182108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408;p68">
            <a:extLst>
              <a:ext uri="{FF2B5EF4-FFF2-40B4-BE49-F238E27FC236}">
                <a16:creationId xmlns:a16="http://schemas.microsoft.com/office/drawing/2014/main" id="{8ACAD689-6F3B-7BAC-C9F5-0B008576FEF5}"/>
              </a:ext>
            </a:extLst>
          </p:cNvPr>
          <p:cNvGrpSpPr/>
          <p:nvPr/>
        </p:nvGrpSpPr>
        <p:grpSpPr>
          <a:xfrm>
            <a:off x="1357746" y="1533600"/>
            <a:ext cx="4581236" cy="4871745"/>
            <a:chOff x="1236443" y="2979811"/>
            <a:chExt cx="1459814" cy="1609760"/>
          </a:xfrm>
        </p:grpSpPr>
        <p:sp>
          <p:nvSpPr>
            <p:cNvPr id="26" name="Google Shape;2409;p68">
              <a:extLst>
                <a:ext uri="{FF2B5EF4-FFF2-40B4-BE49-F238E27FC236}">
                  <a16:creationId xmlns:a16="http://schemas.microsoft.com/office/drawing/2014/main" id="{E0973D6F-2BB3-626C-2A3A-65623F8DE964}"/>
                </a:ext>
              </a:extLst>
            </p:cNvPr>
            <p:cNvSpPr/>
            <p:nvPr/>
          </p:nvSpPr>
          <p:spPr>
            <a:xfrm>
              <a:off x="1236443" y="3085705"/>
              <a:ext cx="1351221" cy="1503867"/>
            </a:xfrm>
            <a:custGeom>
              <a:avLst/>
              <a:gdLst/>
              <a:ahLst/>
              <a:cxnLst/>
              <a:rect l="l" t="t" r="r" b="b"/>
              <a:pathLst>
                <a:path w="68063" h="75752" extrusionOk="0">
                  <a:moveTo>
                    <a:pt x="0" y="1"/>
                  </a:moveTo>
                  <a:lnTo>
                    <a:pt x="0" y="75752"/>
                  </a:lnTo>
                  <a:lnTo>
                    <a:pt x="68062" y="75752"/>
                  </a:lnTo>
                  <a:lnTo>
                    <a:pt x="6806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410;p68">
              <a:extLst>
                <a:ext uri="{FF2B5EF4-FFF2-40B4-BE49-F238E27FC236}">
                  <a16:creationId xmlns:a16="http://schemas.microsoft.com/office/drawing/2014/main" id="{D556A56E-DA95-0296-9EE6-A7F112AAC39D}"/>
                </a:ext>
              </a:extLst>
            </p:cNvPr>
            <p:cNvSpPr/>
            <p:nvPr/>
          </p:nvSpPr>
          <p:spPr>
            <a:xfrm>
              <a:off x="1243967" y="3196164"/>
              <a:ext cx="1336173" cy="1385625"/>
            </a:xfrm>
            <a:custGeom>
              <a:avLst/>
              <a:gdLst/>
              <a:ahLst/>
              <a:cxnLst/>
              <a:rect l="l" t="t" r="r" b="b"/>
              <a:pathLst>
                <a:path w="67305" h="69796" extrusionOk="0">
                  <a:moveTo>
                    <a:pt x="0" y="1"/>
                  </a:moveTo>
                  <a:lnTo>
                    <a:pt x="0" y="69796"/>
                  </a:lnTo>
                  <a:lnTo>
                    <a:pt x="67304" y="69796"/>
                  </a:lnTo>
                  <a:lnTo>
                    <a:pt x="67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411;p68">
              <a:extLst>
                <a:ext uri="{FF2B5EF4-FFF2-40B4-BE49-F238E27FC236}">
                  <a16:creationId xmlns:a16="http://schemas.microsoft.com/office/drawing/2014/main" id="{5D4519E7-877E-50D2-5F24-347FE8E37CAE}"/>
                </a:ext>
              </a:extLst>
            </p:cNvPr>
            <p:cNvSpPr/>
            <p:nvPr/>
          </p:nvSpPr>
          <p:spPr>
            <a:xfrm>
              <a:off x="2383362" y="3111235"/>
              <a:ext cx="52708" cy="52450"/>
            </a:xfrm>
            <a:custGeom>
              <a:avLst/>
              <a:gdLst/>
              <a:ahLst/>
              <a:cxnLst/>
              <a:rect l="l" t="t" r="r" b="b"/>
              <a:pathLst>
                <a:path w="2655" h="2642" extrusionOk="0">
                  <a:moveTo>
                    <a:pt x="0" y="0"/>
                  </a:moveTo>
                  <a:lnTo>
                    <a:pt x="0" y="2641"/>
                  </a:lnTo>
                  <a:lnTo>
                    <a:pt x="2654" y="2641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412;p68">
              <a:extLst>
                <a:ext uri="{FF2B5EF4-FFF2-40B4-BE49-F238E27FC236}">
                  <a16:creationId xmlns:a16="http://schemas.microsoft.com/office/drawing/2014/main" id="{29EC959A-FE09-AD6E-B87D-46690A15CB3F}"/>
                </a:ext>
              </a:extLst>
            </p:cNvPr>
            <p:cNvSpPr/>
            <p:nvPr/>
          </p:nvSpPr>
          <p:spPr>
            <a:xfrm>
              <a:off x="2517465" y="3111235"/>
              <a:ext cx="52708" cy="52450"/>
            </a:xfrm>
            <a:custGeom>
              <a:avLst/>
              <a:gdLst/>
              <a:ahLst/>
              <a:cxnLst/>
              <a:rect l="l" t="t" r="r" b="b"/>
              <a:pathLst>
                <a:path w="2655" h="2642" extrusionOk="0">
                  <a:moveTo>
                    <a:pt x="1" y="0"/>
                  </a:moveTo>
                  <a:lnTo>
                    <a:pt x="1" y="2641"/>
                  </a:lnTo>
                  <a:lnTo>
                    <a:pt x="2655" y="2641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413;p68">
              <a:extLst>
                <a:ext uri="{FF2B5EF4-FFF2-40B4-BE49-F238E27FC236}">
                  <a16:creationId xmlns:a16="http://schemas.microsoft.com/office/drawing/2014/main" id="{04DF2F19-0615-AF69-0DD5-2D350E871CA5}"/>
                </a:ext>
              </a:extLst>
            </p:cNvPr>
            <p:cNvSpPr/>
            <p:nvPr/>
          </p:nvSpPr>
          <p:spPr>
            <a:xfrm>
              <a:off x="2526359" y="3120109"/>
              <a:ext cx="35218" cy="34682"/>
            </a:xfrm>
            <a:custGeom>
              <a:avLst/>
              <a:gdLst/>
              <a:ahLst/>
              <a:cxnLst/>
              <a:rect l="l" t="t" r="r" b="b"/>
              <a:pathLst>
                <a:path w="1774" h="1747" extrusionOk="0">
                  <a:moveTo>
                    <a:pt x="133" y="0"/>
                  </a:moveTo>
                  <a:cubicBezTo>
                    <a:pt x="101" y="0"/>
                    <a:pt x="67" y="14"/>
                    <a:pt x="40" y="41"/>
                  </a:cubicBezTo>
                  <a:cubicBezTo>
                    <a:pt x="0" y="82"/>
                    <a:pt x="0" y="163"/>
                    <a:pt x="40" y="203"/>
                  </a:cubicBezTo>
                  <a:lnTo>
                    <a:pt x="704" y="867"/>
                  </a:lnTo>
                  <a:lnTo>
                    <a:pt x="40" y="1530"/>
                  </a:lnTo>
                  <a:cubicBezTo>
                    <a:pt x="0" y="1584"/>
                    <a:pt x="0" y="1666"/>
                    <a:pt x="40" y="1707"/>
                  </a:cubicBezTo>
                  <a:cubicBezTo>
                    <a:pt x="67" y="1734"/>
                    <a:pt x="109" y="1747"/>
                    <a:pt x="136" y="1747"/>
                  </a:cubicBezTo>
                  <a:cubicBezTo>
                    <a:pt x="163" y="1747"/>
                    <a:pt x="190" y="1734"/>
                    <a:pt x="217" y="1707"/>
                  </a:cubicBezTo>
                  <a:lnTo>
                    <a:pt x="880" y="1043"/>
                  </a:lnTo>
                  <a:lnTo>
                    <a:pt x="1544" y="1707"/>
                  </a:lnTo>
                  <a:cubicBezTo>
                    <a:pt x="1571" y="1734"/>
                    <a:pt x="1598" y="1747"/>
                    <a:pt x="1638" y="1747"/>
                  </a:cubicBezTo>
                  <a:cubicBezTo>
                    <a:pt x="1665" y="1747"/>
                    <a:pt x="1692" y="1734"/>
                    <a:pt x="1719" y="1707"/>
                  </a:cubicBezTo>
                  <a:cubicBezTo>
                    <a:pt x="1773" y="1666"/>
                    <a:pt x="1773" y="1584"/>
                    <a:pt x="1719" y="1530"/>
                  </a:cubicBezTo>
                  <a:lnTo>
                    <a:pt x="1056" y="867"/>
                  </a:lnTo>
                  <a:lnTo>
                    <a:pt x="1719" y="203"/>
                  </a:lnTo>
                  <a:cubicBezTo>
                    <a:pt x="1773" y="163"/>
                    <a:pt x="1773" y="82"/>
                    <a:pt x="1719" y="41"/>
                  </a:cubicBezTo>
                  <a:cubicBezTo>
                    <a:pt x="1699" y="14"/>
                    <a:pt x="1669" y="0"/>
                    <a:pt x="1637" y="0"/>
                  </a:cubicBezTo>
                  <a:cubicBezTo>
                    <a:pt x="1605" y="0"/>
                    <a:pt x="1571" y="14"/>
                    <a:pt x="1544" y="41"/>
                  </a:cubicBezTo>
                  <a:lnTo>
                    <a:pt x="880" y="705"/>
                  </a:lnTo>
                  <a:lnTo>
                    <a:pt x="217" y="41"/>
                  </a:lnTo>
                  <a:cubicBezTo>
                    <a:pt x="196" y="14"/>
                    <a:pt x="166" y="0"/>
                    <a:pt x="133" y="0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414;p68">
              <a:extLst>
                <a:ext uri="{FF2B5EF4-FFF2-40B4-BE49-F238E27FC236}">
                  <a16:creationId xmlns:a16="http://schemas.microsoft.com/office/drawing/2014/main" id="{AC4F0C75-6035-78FF-9F63-D658A57265D8}"/>
                </a:ext>
              </a:extLst>
            </p:cNvPr>
            <p:cNvSpPr/>
            <p:nvPr/>
          </p:nvSpPr>
          <p:spPr>
            <a:xfrm>
              <a:off x="2448399" y="3111235"/>
              <a:ext cx="52708" cy="52450"/>
            </a:xfrm>
            <a:custGeom>
              <a:avLst/>
              <a:gdLst/>
              <a:ahLst/>
              <a:cxnLst/>
              <a:rect l="l" t="t" r="r" b="b"/>
              <a:pathLst>
                <a:path w="2655" h="2642" extrusionOk="0">
                  <a:moveTo>
                    <a:pt x="1" y="0"/>
                  </a:moveTo>
                  <a:lnTo>
                    <a:pt x="1" y="2641"/>
                  </a:lnTo>
                  <a:lnTo>
                    <a:pt x="2655" y="2641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415;p68">
              <a:extLst>
                <a:ext uri="{FF2B5EF4-FFF2-40B4-BE49-F238E27FC236}">
                  <a16:creationId xmlns:a16="http://schemas.microsoft.com/office/drawing/2014/main" id="{EA4CA721-B362-AD9E-F039-7D1B9D124251}"/>
                </a:ext>
              </a:extLst>
            </p:cNvPr>
            <p:cNvSpPr/>
            <p:nvPr/>
          </p:nvSpPr>
          <p:spPr>
            <a:xfrm>
              <a:off x="2455109" y="3117687"/>
              <a:ext cx="39268" cy="39546"/>
            </a:xfrm>
            <a:custGeom>
              <a:avLst/>
              <a:gdLst/>
              <a:ahLst/>
              <a:cxnLst/>
              <a:rect l="l" t="t" r="r" b="b"/>
              <a:pathLst>
                <a:path w="1978" h="1992" extrusionOk="0">
                  <a:moveTo>
                    <a:pt x="1748" y="244"/>
                  </a:moveTo>
                  <a:lnTo>
                    <a:pt x="1748" y="1748"/>
                  </a:lnTo>
                  <a:lnTo>
                    <a:pt x="232" y="1748"/>
                  </a:lnTo>
                  <a:lnTo>
                    <a:pt x="232" y="244"/>
                  </a:lnTo>
                  <a:close/>
                  <a:moveTo>
                    <a:pt x="1" y="0"/>
                  </a:moveTo>
                  <a:lnTo>
                    <a:pt x="1" y="1991"/>
                  </a:lnTo>
                  <a:lnTo>
                    <a:pt x="1978" y="1991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416;p68">
              <a:extLst>
                <a:ext uri="{FF2B5EF4-FFF2-40B4-BE49-F238E27FC236}">
                  <a16:creationId xmlns:a16="http://schemas.microsoft.com/office/drawing/2014/main" id="{338D8C6E-BF8B-71CD-AC42-AE7A54881885}"/>
                </a:ext>
              </a:extLst>
            </p:cNvPr>
            <p:cNvSpPr/>
            <p:nvPr/>
          </p:nvSpPr>
          <p:spPr>
            <a:xfrm>
              <a:off x="2389814" y="3152091"/>
              <a:ext cx="39526" cy="4864"/>
            </a:xfrm>
            <a:custGeom>
              <a:avLst/>
              <a:gdLst/>
              <a:ahLst/>
              <a:cxnLst/>
              <a:rect l="l" t="t" r="r" b="b"/>
              <a:pathLst>
                <a:path w="1991" h="245" extrusionOk="0">
                  <a:moveTo>
                    <a:pt x="109" y="0"/>
                  </a:moveTo>
                  <a:cubicBezTo>
                    <a:pt x="54" y="0"/>
                    <a:pt x="0" y="55"/>
                    <a:pt x="0" y="123"/>
                  </a:cubicBezTo>
                  <a:cubicBezTo>
                    <a:pt x="0" y="190"/>
                    <a:pt x="54" y="244"/>
                    <a:pt x="109" y="244"/>
                  </a:cubicBezTo>
                  <a:lnTo>
                    <a:pt x="1882" y="244"/>
                  </a:lnTo>
                  <a:cubicBezTo>
                    <a:pt x="1936" y="244"/>
                    <a:pt x="1990" y="190"/>
                    <a:pt x="1990" y="123"/>
                  </a:cubicBezTo>
                  <a:cubicBezTo>
                    <a:pt x="1990" y="55"/>
                    <a:pt x="1936" y="0"/>
                    <a:pt x="1882" y="0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417;p68">
              <a:extLst>
                <a:ext uri="{FF2B5EF4-FFF2-40B4-BE49-F238E27FC236}">
                  <a16:creationId xmlns:a16="http://schemas.microsoft.com/office/drawing/2014/main" id="{4EAF58CF-3B52-C593-C658-B2BE1850B90E}"/>
                </a:ext>
              </a:extLst>
            </p:cNvPr>
            <p:cNvSpPr/>
            <p:nvPr/>
          </p:nvSpPr>
          <p:spPr>
            <a:xfrm>
              <a:off x="1272198" y="3055866"/>
              <a:ext cx="1351201" cy="1503608"/>
            </a:xfrm>
            <a:custGeom>
              <a:avLst/>
              <a:gdLst/>
              <a:ahLst/>
              <a:cxnLst/>
              <a:rect l="l" t="t" r="r" b="b"/>
              <a:pathLst>
                <a:path w="68062" h="75739" extrusionOk="0">
                  <a:moveTo>
                    <a:pt x="0" y="0"/>
                  </a:moveTo>
                  <a:lnTo>
                    <a:pt x="0" y="75739"/>
                  </a:lnTo>
                  <a:lnTo>
                    <a:pt x="68061" y="75739"/>
                  </a:lnTo>
                  <a:lnTo>
                    <a:pt x="68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418;p68">
              <a:extLst>
                <a:ext uri="{FF2B5EF4-FFF2-40B4-BE49-F238E27FC236}">
                  <a16:creationId xmlns:a16="http://schemas.microsoft.com/office/drawing/2014/main" id="{2EB356BA-E0E9-81F7-2341-28AA19F15C82}"/>
                </a:ext>
              </a:extLst>
            </p:cNvPr>
            <p:cNvSpPr/>
            <p:nvPr/>
          </p:nvSpPr>
          <p:spPr>
            <a:xfrm>
              <a:off x="1279722" y="3166345"/>
              <a:ext cx="1336153" cy="1385605"/>
            </a:xfrm>
            <a:custGeom>
              <a:avLst/>
              <a:gdLst/>
              <a:ahLst/>
              <a:cxnLst/>
              <a:rect l="l" t="t" r="r" b="b"/>
              <a:pathLst>
                <a:path w="67304" h="69795" extrusionOk="0">
                  <a:moveTo>
                    <a:pt x="0" y="1"/>
                  </a:moveTo>
                  <a:lnTo>
                    <a:pt x="0" y="69794"/>
                  </a:lnTo>
                  <a:lnTo>
                    <a:pt x="67303" y="69794"/>
                  </a:lnTo>
                  <a:lnTo>
                    <a:pt x="67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419;p68">
              <a:extLst>
                <a:ext uri="{FF2B5EF4-FFF2-40B4-BE49-F238E27FC236}">
                  <a16:creationId xmlns:a16="http://schemas.microsoft.com/office/drawing/2014/main" id="{A8EA3BDF-ABFB-9768-65EB-03CECD67B99D}"/>
                </a:ext>
              </a:extLst>
            </p:cNvPr>
            <p:cNvSpPr/>
            <p:nvPr/>
          </p:nvSpPr>
          <p:spPr>
            <a:xfrm>
              <a:off x="2419096" y="3081138"/>
              <a:ext cx="52450" cy="52689"/>
            </a:xfrm>
            <a:custGeom>
              <a:avLst/>
              <a:gdLst/>
              <a:ahLst/>
              <a:cxnLst/>
              <a:rect l="l" t="t" r="r" b="b"/>
              <a:pathLst>
                <a:path w="2642" h="2654" extrusionOk="0">
                  <a:moveTo>
                    <a:pt x="1" y="0"/>
                  </a:moveTo>
                  <a:lnTo>
                    <a:pt x="1" y="2654"/>
                  </a:lnTo>
                  <a:lnTo>
                    <a:pt x="2641" y="2654"/>
                  </a:lnTo>
                  <a:lnTo>
                    <a:pt x="264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420;p68">
              <a:extLst>
                <a:ext uri="{FF2B5EF4-FFF2-40B4-BE49-F238E27FC236}">
                  <a16:creationId xmlns:a16="http://schemas.microsoft.com/office/drawing/2014/main" id="{E782E3B0-4F07-1112-DA4D-2C23EDA9F404}"/>
                </a:ext>
              </a:extLst>
            </p:cNvPr>
            <p:cNvSpPr/>
            <p:nvPr/>
          </p:nvSpPr>
          <p:spPr>
            <a:xfrm>
              <a:off x="2553240" y="3081138"/>
              <a:ext cx="52689" cy="52689"/>
            </a:xfrm>
            <a:custGeom>
              <a:avLst/>
              <a:gdLst/>
              <a:ahLst/>
              <a:cxnLst/>
              <a:rect l="l" t="t" r="r" b="b"/>
              <a:pathLst>
                <a:path w="2654" h="2654" extrusionOk="0">
                  <a:moveTo>
                    <a:pt x="0" y="0"/>
                  </a:moveTo>
                  <a:lnTo>
                    <a:pt x="0" y="2654"/>
                  </a:lnTo>
                  <a:lnTo>
                    <a:pt x="2654" y="2654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421;p68">
              <a:extLst>
                <a:ext uri="{FF2B5EF4-FFF2-40B4-BE49-F238E27FC236}">
                  <a16:creationId xmlns:a16="http://schemas.microsoft.com/office/drawing/2014/main" id="{9BE48B37-E0FD-9189-11A8-17A3188820CE}"/>
                </a:ext>
              </a:extLst>
            </p:cNvPr>
            <p:cNvSpPr/>
            <p:nvPr/>
          </p:nvSpPr>
          <p:spPr>
            <a:xfrm>
              <a:off x="2562094" y="3089993"/>
              <a:ext cx="35238" cy="34702"/>
            </a:xfrm>
            <a:custGeom>
              <a:avLst/>
              <a:gdLst/>
              <a:ahLst/>
              <a:cxnLst/>
              <a:rect l="l" t="t" r="r" b="b"/>
              <a:pathLst>
                <a:path w="1775" h="1748" extrusionOk="0">
                  <a:moveTo>
                    <a:pt x="135" y="1"/>
                  </a:moveTo>
                  <a:cubicBezTo>
                    <a:pt x="102" y="1"/>
                    <a:pt x="69" y="14"/>
                    <a:pt x="42" y="42"/>
                  </a:cubicBezTo>
                  <a:cubicBezTo>
                    <a:pt x="0" y="96"/>
                    <a:pt x="0" y="164"/>
                    <a:pt x="42" y="218"/>
                  </a:cubicBezTo>
                  <a:lnTo>
                    <a:pt x="704" y="881"/>
                  </a:lnTo>
                  <a:lnTo>
                    <a:pt x="42" y="1545"/>
                  </a:lnTo>
                  <a:cubicBezTo>
                    <a:pt x="0" y="1585"/>
                    <a:pt x="0" y="1666"/>
                    <a:pt x="42" y="1720"/>
                  </a:cubicBezTo>
                  <a:cubicBezTo>
                    <a:pt x="69" y="1734"/>
                    <a:pt x="109" y="1747"/>
                    <a:pt x="136" y="1747"/>
                  </a:cubicBezTo>
                  <a:cubicBezTo>
                    <a:pt x="163" y="1747"/>
                    <a:pt x="190" y="1734"/>
                    <a:pt x="217" y="1720"/>
                  </a:cubicBezTo>
                  <a:lnTo>
                    <a:pt x="881" y="1057"/>
                  </a:lnTo>
                  <a:lnTo>
                    <a:pt x="1544" y="1720"/>
                  </a:lnTo>
                  <a:cubicBezTo>
                    <a:pt x="1571" y="1734"/>
                    <a:pt x="1598" y="1747"/>
                    <a:pt x="1639" y="1747"/>
                  </a:cubicBezTo>
                  <a:cubicBezTo>
                    <a:pt x="1666" y="1747"/>
                    <a:pt x="1693" y="1734"/>
                    <a:pt x="1720" y="1720"/>
                  </a:cubicBezTo>
                  <a:cubicBezTo>
                    <a:pt x="1775" y="1666"/>
                    <a:pt x="1775" y="1585"/>
                    <a:pt x="1720" y="1545"/>
                  </a:cubicBezTo>
                  <a:lnTo>
                    <a:pt x="1056" y="881"/>
                  </a:lnTo>
                  <a:lnTo>
                    <a:pt x="1720" y="218"/>
                  </a:lnTo>
                  <a:cubicBezTo>
                    <a:pt x="1775" y="164"/>
                    <a:pt x="1775" y="96"/>
                    <a:pt x="1720" y="42"/>
                  </a:cubicBezTo>
                  <a:cubicBezTo>
                    <a:pt x="1700" y="14"/>
                    <a:pt x="1669" y="1"/>
                    <a:pt x="1637" y="1"/>
                  </a:cubicBezTo>
                  <a:cubicBezTo>
                    <a:pt x="1605" y="1"/>
                    <a:pt x="1571" y="14"/>
                    <a:pt x="1544" y="42"/>
                  </a:cubicBezTo>
                  <a:lnTo>
                    <a:pt x="881" y="705"/>
                  </a:lnTo>
                  <a:lnTo>
                    <a:pt x="217" y="42"/>
                  </a:lnTo>
                  <a:cubicBezTo>
                    <a:pt x="197" y="14"/>
                    <a:pt x="167" y="1"/>
                    <a:pt x="135" y="1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422;p68">
              <a:extLst>
                <a:ext uri="{FF2B5EF4-FFF2-40B4-BE49-F238E27FC236}">
                  <a16:creationId xmlns:a16="http://schemas.microsoft.com/office/drawing/2014/main" id="{5AE1EB05-6260-5508-7796-12AF6A35FA1E}"/>
                </a:ext>
              </a:extLst>
            </p:cNvPr>
            <p:cNvSpPr/>
            <p:nvPr/>
          </p:nvSpPr>
          <p:spPr>
            <a:xfrm>
              <a:off x="2484153" y="3081138"/>
              <a:ext cx="52689" cy="52689"/>
            </a:xfrm>
            <a:custGeom>
              <a:avLst/>
              <a:gdLst/>
              <a:ahLst/>
              <a:cxnLst/>
              <a:rect l="l" t="t" r="r" b="b"/>
              <a:pathLst>
                <a:path w="2654" h="2654" extrusionOk="0">
                  <a:moveTo>
                    <a:pt x="0" y="0"/>
                  </a:moveTo>
                  <a:lnTo>
                    <a:pt x="0" y="2654"/>
                  </a:lnTo>
                  <a:lnTo>
                    <a:pt x="2654" y="2654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423;p68">
              <a:extLst>
                <a:ext uri="{FF2B5EF4-FFF2-40B4-BE49-F238E27FC236}">
                  <a16:creationId xmlns:a16="http://schemas.microsoft.com/office/drawing/2014/main" id="{6C809669-32EB-90D1-5B22-E65CBA84B516}"/>
                </a:ext>
              </a:extLst>
            </p:cNvPr>
            <p:cNvSpPr/>
            <p:nvPr/>
          </p:nvSpPr>
          <p:spPr>
            <a:xfrm>
              <a:off x="2490883" y="3087591"/>
              <a:ext cx="39248" cy="39526"/>
            </a:xfrm>
            <a:custGeom>
              <a:avLst/>
              <a:gdLst/>
              <a:ahLst/>
              <a:cxnLst/>
              <a:rect l="l" t="t" r="r" b="b"/>
              <a:pathLst>
                <a:path w="1977" h="1991" extrusionOk="0">
                  <a:moveTo>
                    <a:pt x="1746" y="244"/>
                  </a:moveTo>
                  <a:lnTo>
                    <a:pt x="1746" y="1747"/>
                  </a:lnTo>
                  <a:lnTo>
                    <a:pt x="230" y="1747"/>
                  </a:lnTo>
                  <a:lnTo>
                    <a:pt x="230" y="244"/>
                  </a:lnTo>
                  <a:close/>
                  <a:moveTo>
                    <a:pt x="0" y="0"/>
                  </a:moveTo>
                  <a:lnTo>
                    <a:pt x="0" y="1991"/>
                  </a:lnTo>
                  <a:lnTo>
                    <a:pt x="1977" y="1991"/>
                  </a:lnTo>
                  <a:lnTo>
                    <a:pt x="1977" y="0"/>
                  </a:ln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424;p68">
              <a:extLst>
                <a:ext uri="{FF2B5EF4-FFF2-40B4-BE49-F238E27FC236}">
                  <a16:creationId xmlns:a16="http://schemas.microsoft.com/office/drawing/2014/main" id="{58C3BA96-98E1-4627-D900-7F408ECA4092}"/>
                </a:ext>
              </a:extLst>
            </p:cNvPr>
            <p:cNvSpPr/>
            <p:nvPr/>
          </p:nvSpPr>
          <p:spPr>
            <a:xfrm>
              <a:off x="2425548" y="3121995"/>
              <a:ext cx="39546" cy="4844"/>
            </a:xfrm>
            <a:custGeom>
              <a:avLst/>
              <a:gdLst/>
              <a:ahLst/>
              <a:cxnLst/>
              <a:rect l="l" t="t" r="r" b="b"/>
              <a:pathLst>
                <a:path w="1992" h="244" extrusionOk="0">
                  <a:moveTo>
                    <a:pt x="109" y="0"/>
                  </a:moveTo>
                  <a:cubicBezTo>
                    <a:pt x="55" y="0"/>
                    <a:pt x="0" y="54"/>
                    <a:pt x="0" y="122"/>
                  </a:cubicBezTo>
                  <a:cubicBezTo>
                    <a:pt x="0" y="190"/>
                    <a:pt x="55" y="244"/>
                    <a:pt x="109" y="244"/>
                  </a:cubicBezTo>
                  <a:lnTo>
                    <a:pt x="1883" y="244"/>
                  </a:lnTo>
                  <a:cubicBezTo>
                    <a:pt x="1937" y="244"/>
                    <a:pt x="1991" y="190"/>
                    <a:pt x="1991" y="122"/>
                  </a:cubicBezTo>
                  <a:cubicBezTo>
                    <a:pt x="1991" y="54"/>
                    <a:pt x="1937" y="0"/>
                    <a:pt x="1883" y="0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425;p68">
              <a:extLst>
                <a:ext uri="{FF2B5EF4-FFF2-40B4-BE49-F238E27FC236}">
                  <a16:creationId xmlns:a16="http://schemas.microsoft.com/office/drawing/2014/main" id="{7CB5CE23-206F-447C-C29B-7C9CB591BF5D}"/>
                </a:ext>
              </a:extLst>
            </p:cNvPr>
            <p:cNvSpPr/>
            <p:nvPr/>
          </p:nvSpPr>
          <p:spPr>
            <a:xfrm>
              <a:off x="1307932" y="3020132"/>
              <a:ext cx="1351221" cy="1503608"/>
            </a:xfrm>
            <a:custGeom>
              <a:avLst/>
              <a:gdLst/>
              <a:ahLst/>
              <a:cxnLst/>
              <a:rect l="l" t="t" r="r" b="b"/>
              <a:pathLst>
                <a:path w="68063" h="75739" extrusionOk="0">
                  <a:moveTo>
                    <a:pt x="0" y="0"/>
                  </a:moveTo>
                  <a:lnTo>
                    <a:pt x="0" y="75738"/>
                  </a:lnTo>
                  <a:lnTo>
                    <a:pt x="68063" y="75738"/>
                  </a:lnTo>
                  <a:lnTo>
                    <a:pt x="68063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426;p68">
              <a:extLst>
                <a:ext uri="{FF2B5EF4-FFF2-40B4-BE49-F238E27FC236}">
                  <a16:creationId xmlns:a16="http://schemas.microsoft.com/office/drawing/2014/main" id="{0631C9BF-D4FE-F38B-8E25-EAFB24FDC680}"/>
                </a:ext>
              </a:extLst>
            </p:cNvPr>
            <p:cNvSpPr/>
            <p:nvPr/>
          </p:nvSpPr>
          <p:spPr>
            <a:xfrm>
              <a:off x="1315456" y="3130591"/>
              <a:ext cx="1336173" cy="1385625"/>
            </a:xfrm>
            <a:custGeom>
              <a:avLst/>
              <a:gdLst/>
              <a:ahLst/>
              <a:cxnLst/>
              <a:rect l="l" t="t" r="r" b="b"/>
              <a:pathLst>
                <a:path w="67305" h="69796" extrusionOk="0">
                  <a:moveTo>
                    <a:pt x="1" y="0"/>
                  </a:moveTo>
                  <a:lnTo>
                    <a:pt x="1" y="69795"/>
                  </a:lnTo>
                  <a:lnTo>
                    <a:pt x="67305" y="69795"/>
                  </a:lnTo>
                  <a:lnTo>
                    <a:pt x="67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427;p68">
              <a:extLst>
                <a:ext uri="{FF2B5EF4-FFF2-40B4-BE49-F238E27FC236}">
                  <a16:creationId xmlns:a16="http://schemas.microsoft.com/office/drawing/2014/main" id="{14FAC96E-A397-6005-13FD-24F1DD0B6C6F}"/>
                </a:ext>
              </a:extLst>
            </p:cNvPr>
            <p:cNvSpPr/>
            <p:nvPr/>
          </p:nvSpPr>
          <p:spPr>
            <a:xfrm>
              <a:off x="2454851" y="3045384"/>
              <a:ext cx="52430" cy="52708"/>
            </a:xfrm>
            <a:custGeom>
              <a:avLst/>
              <a:gdLst/>
              <a:ahLst/>
              <a:cxnLst/>
              <a:rect l="l" t="t" r="r" b="b"/>
              <a:pathLst>
                <a:path w="2641" h="2655" extrusionOk="0">
                  <a:moveTo>
                    <a:pt x="1" y="1"/>
                  </a:moveTo>
                  <a:lnTo>
                    <a:pt x="1" y="2655"/>
                  </a:lnTo>
                  <a:lnTo>
                    <a:pt x="2640" y="2655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28;p68">
              <a:extLst>
                <a:ext uri="{FF2B5EF4-FFF2-40B4-BE49-F238E27FC236}">
                  <a16:creationId xmlns:a16="http://schemas.microsoft.com/office/drawing/2014/main" id="{C6CD9C16-D0C6-AB20-A71C-22700CF9990A}"/>
                </a:ext>
              </a:extLst>
            </p:cNvPr>
            <p:cNvSpPr/>
            <p:nvPr/>
          </p:nvSpPr>
          <p:spPr>
            <a:xfrm>
              <a:off x="2588974" y="3045384"/>
              <a:ext cx="52708" cy="52708"/>
            </a:xfrm>
            <a:custGeom>
              <a:avLst/>
              <a:gdLst/>
              <a:ahLst/>
              <a:cxnLst/>
              <a:rect l="l" t="t" r="r" b="b"/>
              <a:pathLst>
                <a:path w="2655" h="2655" extrusionOk="0">
                  <a:moveTo>
                    <a:pt x="0" y="1"/>
                  </a:moveTo>
                  <a:lnTo>
                    <a:pt x="0" y="2655"/>
                  </a:lnTo>
                  <a:lnTo>
                    <a:pt x="2654" y="2655"/>
                  </a:lnTo>
                  <a:lnTo>
                    <a:pt x="2654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29;p68">
              <a:extLst>
                <a:ext uri="{FF2B5EF4-FFF2-40B4-BE49-F238E27FC236}">
                  <a16:creationId xmlns:a16="http://schemas.microsoft.com/office/drawing/2014/main" id="{1CE504B8-FD6E-A762-E0B8-7C88B755BBDB}"/>
                </a:ext>
              </a:extLst>
            </p:cNvPr>
            <p:cNvSpPr/>
            <p:nvPr/>
          </p:nvSpPr>
          <p:spPr>
            <a:xfrm>
              <a:off x="2597848" y="3054258"/>
              <a:ext cx="35218" cy="34702"/>
            </a:xfrm>
            <a:custGeom>
              <a:avLst/>
              <a:gdLst/>
              <a:ahLst/>
              <a:cxnLst/>
              <a:rect l="l" t="t" r="r" b="b"/>
              <a:pathLst>
                <a:path w="1774" h="1748" extrusionOk="0">
                  <a:moveTo>
                    <a:pt x="134" y="1"/>
                  </a:moveTo>
                  <a:cubicBezTo>
                    <a:pt x="102" y="1"/>
                    <a:pt x="68" y="14"/>
                    <a:pt x="41" y="41"/>
                  </a:cubicBezTo>
                  <a:cubicBezTo>
                    <a:pt x="1" y="95"/>
                    <a:pt x="1" y="163"/>
                    <a:pt x="41" y="217"/>
                  </a:cubicBezTo>
                  <a:lnTo>
                    <a:pt x="705" y="881"/>
                  </a:lnTo>
                  <a:lnTo>
                    <a:pt x="41" y="1544"/>
                  </a:lnTo>
                  <a:cubicBezTo>
                    <a:pt x="1" y="1585"/>
                    <a:pt x="1" y="1666"/>
                    <a:pt x="41" y="1720"/>
                  </a:cubicBezTo>
                  <a:cubicBezTo>
                    <a:pt x="68" y="1733"/>
                    <a:pt x="109" y="1747"/>
                    <a:pt x="136" y="1747"/>
                  </a:cubicBezTo>
                  <a:cubicBezTo>
                    <a:pt x="163" y="1747"/>
                    <a:pt x="190" y="1733"/>
                    <a:pt x="217" y="1720"/>
                  </a:cubicBezTo>
                  <a:lnTo>
                    <a:pt x="880" y="1056"/>
                  </a:lnTo>
                  <a:lnTo>
                    <a:pt x="1544" y="1720"/>
                  </a:lnTo>
                  <a:cubicBezTo>
                    <a:pt x="1571" y="1733"/>
                    <a:pt x="1598" y="1747"/>
                    <a:pt x="1638" y="1747"/>
                  </a:cubicBezTo>
                  <a:cubicBezTo>
                    <a:pt x="1665" y="1747"/>
                    <a:pt x="1693" y="1733"/>
                    <a:pt x="1720" y="1720"/>
                  </a:cubicBezTo>
                  <a:cubicBezTo>
                    <a:pt x="1774" y="1666"/>
                    <a:pt x="1774" y="1585"/>
                    <a:pt x="1720" y="1544"/>
                  </a:cubicBezTo>
                  <a:lnTo>
                    <a:pt x="1057" y="881"/>
                  </a:lnTo>
                  <a:lnTo>
                    <a:pt x="1720" y="217"/>
                  </a:lnTo>
                  <a:cubicBezTo>
                    <a:pt x="1774" y="163"/>
                    <a:pt x="1774" y="95"/>
                    <a:pt x="1720" y="41"/>
                  </a:cubicBezTo>
                  <a:cubicBezTo>
                    <a:pt x="1700" y="14"/>
                    <a:pt x="1669" y="1"/>
                    <a:pt x="1637" y="1"/>
                  </a:cubicBezTo>
                  <a:cubicBezTo>
                    <a:pt x="1605" y="1"/>
                    <a:pt x="1571" y="14"/>
                    <a:pt x="1544" y="41"/>
                  </a:cubicBezTo>
                  <a:lnTo>
                    <a:pt x="880" y="704"/>
                  </a:lnTo>
                  <a:lnTo>
                    <a:pt x="217" y="41"/>
                  </a:lnTo>
                  <a:cubicBezTo>
                    <a:pt x="197" y="14"/>
                    <a:pt x="166" y="1"/>
                    <a:pt x="134" y="1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30;p68">
              <a:extLst>
                <a:ext uri="{FF2B5EF4-FFF2-40B4-BE49-F238E27FC236}">
                  <a16:creationId xmlns:a16="http://schemas.microsoft.com/office/drawing/2014/main" id="{B8C2F93A-B7B8-DA61-280B-FA79394A05D5}"/>
                </a:ext>
              </a:extLst>
            </p:cNvPr>
            <p:cNvSpPr/>
            <p:nvPr/>
          </p:nvSpPr>
          <p:spPr>
            <a:xfrm>
              <a:off x="2519907" y="3045384"/>
              <a:ext cx="52689" cy="52708"/>
            </a:xfrm>
            <a:custGeom>
              <a:avLst/>
              <a:gdLst/>
              <a:ahLst/>
              <a:cxnLst/>
              <a:rect l="l" t="t" r="r" b="b"/>
              <a:pathLst>
                <a:path w="2654" h="2655" extrusionOk="0">
                  <a:moveTo>
                    <a:pt x="0" y="1"/>
                  </a:moveTo>
                  <a:lnTo>
                    <a:pt x="0" y="2655"/>
                  </a:lnTo>
                  <a:lnTo>
                    <a:pt x="2654" y="2655"/>
                  </a:lnTo>
                  <a:lnTo>
                    <a:pt x="2654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31;p68">
              <a:extLst>
                <a:ext uri="{FF2B5EF4-FFF2-40B4-BE49-F238E27FC236}">
                  <a16:creationId xmlns:a16="http://schemas.microsoft.com/office/drawing/2014/main" id="{E20AA296-FDAE-CE12-9284-29ABB4F24258}"/>
                </a:ext>
              </a:extLst>
            </p:cNvPr>
            <p:cNvSpPr/>
            <p:nvPr/>
          </p:nvSpPr>
          <p:spPr>
            <a:xfrm>
              <a:off x="2526617" y="3051836"/>
              <a:ext cx="39248" cy="39526"/>
            </a:xfrm>
            <a:custGeom>
              <a:avLst/>
              <a:gdLst/>
              <a:ahLst/>
              <a:cxnLst/>
              <a:rect l="l" t="t" r="r" b="b"/>
              <a:pathLst>
                <a:path w="1977" h="1991" extrusionOk="0">
                  <a:moveTo>
                    <a:pt x="1747" y="245"/>
                  </a:moveTo>
                  <a:lnTo>
                    <a:pt x="1747" y="1747"/>
                  </a:lnTo>
                  <a:lnTo>
                    <a:pt x="231" y="1747"/>
                  </a:lnTo>
                  <a:lnTo>
                    <a:pt x="231" y="245"/>
                  </a:lnTo>
                  <a:close/>
                  <a:moveTo>
                    <a:pt x="0" y="1"/>
                  </a:moveTo>
                  <a:lnTo>
                    <a:pt x="0" y="1991"/>
                  </a:lnTo>
                  <a:lnTo>
                    <a:pt x="1977" y="1991"/>
                  </a:lnTo>
                  <a:lnTo>
                    <a:pt x="1977" y="1"/>
                  </a:ln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32;p68">
              <a:extLst>
                <a:ext uri="{FF2B5EF4-FFF2-40B4-BE49-F238E27FC236}">
                  <a16:creationId xmlns:a16="http://schemas.microsoft.com/office/drawing/2014/main" id="{5336BDA2-29D4-2EAF-CBBD-FE17E671300D}"/>
                </a:ext>
              </a:extLst>
            </p:cNvPr>
            <p:cNvSpPr/>
            <p:nvPr/>
          </p:nvSpPr>
          <p:spPr>
            <a:xfrm>
              <a:off x="2461303" y="3086241"/>
              <a:ext cx="39526" cy="4864"/>
            </a:xfrm>
            <a:custGeom>
              <a:avLst/>
              <a:gdLst/>
              <a:ahLst/>
              <a:cxnLst/>
              <a:rect l="l" t="t" r="r" b="b"/>
              <a:pathLst>
                <a:path w="1991" h="245" extrusionOk="0">
                  <a:moveTo>
                    <a:pt x="109" y="1"/>
                  </a:moveTo>
                  <a:cubicBezTo>
                    <a:pt x="55" y="1"/>
                    <a:pt x="1" y="55"/>
                    <a:pt x="1" y="122"/>
                  </a:cubicBezTo>
                  <a:cubicBezTo>
                    <a:pt x="1" y="190"/>
                    <a:pt x="55" y="245"/>
                    <a:pt x="109" y="245"/>
                  </a:cubicBezTo>
                  <a:lnTo>
                    <a:pt x="1882" y="245"/>
                  </a:lnTo>
                  <a:cubicBezTo>
                    <a:pt x="1936" y="245"/>
                    <a:pt x="1990" y="190"/>
                    <a:pt x="1990" y="122"/>
                  </a:cubicBezTo>
                  <a:cubicBezTo>
                    <a:pt x="1990" y="55"/>
                    <a:pt x="1936" y="1"/>
                    <a:pt x="1882" y="1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433;p68">
              <a:extLst>
                <a:ext uri="{FF2B5EF4-FFF2-40B4-BE49-F238E27FC236}">
                  <a16:creationId xmlns:a16="http://schemas.microsoft.com/office/drawing/2014/main" id="{14F3C84C-51ED-CD93-9D82-6462B48B0F98}"/>
                </a:ext>
              </a:extLst>
            </p:cNvPr>
            <p:cNvSpPr/>
            <p:nvPr/>
          </p:nvSpPr>
          <p:spPr>
            <a:xfrm>
              <a:off x="1344758" y="2979811"/>
              <a:ext cx="1351499" cy="1503867"/>
            </a:xfrm>
            <a:custGeom>
              <a:avLst/>
              <a:gdLst/>
              <a:ahLst/>
              <a:cxnLst/>
              <a:rect l="l" t="t" r="r" b="b"/>
              <a:pathLst>
                <a:path w="68077" h="75752" extrusionOk="0">
                  <a:moveTo>
                    <a:pt x="1" y="0"/>
                  </a:moveTo>
                  <a:lnTo>
                    <a:pt x="1" y="75752"/>
                  </a:lnTo>
                  <a:lnTo>
                    <a:pt x="68076" y="75752"/>
                  </a:lnTo>
                  <a:lnTo>
                    <a:pt x="6807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34;p68">
              <a:extLst>
                <a:ext uri="{FF2B5EF4-FFF2-40B4-BE49-F238E27FC236}">
                  <a16:creationId xmlns:a16="http://schemas.microsoft.com/office/drawing/2014/main" id="{141C0717-FE86-FFCF-B111-2B1AB8F4D299}"/>
                </a:ext>
              </a:extLst>
            </p:cNvPr>
            <p:cNvSpPr/>
            <p:nvPr/>
          </p:nvSpPr>
          <p:spPr>
            <a:xfrm>
              <a:off x="1352541" y="3090271"/>
              <a:ext cx="1335895" cy="1385625"/>
            </a:xfrm>
            <a:custGeom>
              <a:avLst/>
              <a:gdLst/>
              <a:ahLst/>
              <a:cxnLst/>
              <a:rect l="l" t="t" r="r" b="b"/>
              <a:pathLst>
                <a:path w="67291" h="69796" extrusionOk="0">
                  <a:moveTo>
                    <a:pt x="1" y="0"/>
                  </a:moveTo>
                  <a:lnTo>
                    <a:pt x="1" y="69795"/>
                  </a:lnTo>
                  <a:lnTo>
                    <a:pt x="67291" y="69795"/>
                  </a:lnTo>
                  <a:lnTo>
                    <a:pt x="672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35;p68">
              <a:extLst>
                <a:ext uri="{FF2B5EF4-FFF2-40B4-BE49-F238E27FC236}">
                  <a16:creationId xmlns:a16="http://schemas.microsoft.com/office/drawing/2014/main" id="{B6E10457-52E1-FD96-2C61-D776FAE150E8}"/>
                </a:ext>
              </a:extLst>
            </p:cNvPr>
            <p:cNvSpPr/>
            <p:nvPr/>
          </p:nvSpPr>
          <p:spPr>
            <a:xfrm>
              <a:off x="2491677" y="3005342"/>
              <a:ext cx="52689" cy="52430"/>
            </a:xfrm>
            <a:custGeom>
              <a:avLst/>
              <a:gdLst/>
              <a:ahLst/>
              <a:cxnLst/>
              <a:rect l="l" t="t" r="r" b="b"/>
              <a:pathLst>
                <a:path w="2654" h="2641" extrusionOk="0">
                  <a:moveTo>
                    <a:pt x="0" y="0"/>
                  </a:moveTo>
                  <a:lnTo>
                    <a:pt x="0" y="2641"/>
                  </a:lnTo>
                  <a:lnTo>
                    <a:pt x="2654" y="2641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436;p68">
              <a:extLst>
                <a:ext uri="{FF2B5EF4-FFF2-40B4-BE49-F238E27FC236}">
                  <a16:creationId xmlns:a16="http://schemas.microsoft.com/office/drawing/2014/main" id="{50F729E7-F303-B9C7-B6BC-89E8460A0690}"/>
                </a:ext>
              </a:extLst>
            </p:cNvPr>
            <p:cNvSpPr/>
            <p:nvPr/>
          </p:nvSpPr>
          <p:spPr>
            <a:xfrm>
              <a:off x="2626059" y="3005342"/>
              <a:ext cx="52708" cy="52430"/>
            </a:xfrm>
            <a:custGeom>
              <a:avLst/>
              <a:gdLst/>
              <a:ahLst/>
              <a:cxnLst/>
              <a:rect l="l" t="t" r="r" b="b"/>
              <a:pathLst>
                <a:path w="2655" h="2641" extrusionOk="0">
                  <a:moveTo>
                    <a:pt x="1" y="0"/>
                  </a:moveTo>
                  <a:lnTo>
                    <a:pt x="1" y="2641"/>
                  </a:lnTo>
                  <a:lnTo>
                    <a:pt x="2654" y="2641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437;p68">
              <a:extLst>
                <a:ext uri="{FF2B5EF4-FFF2-40B4-BE49-F238E27FC236}">
                  <a16:creationId xmlns:a16="http://schemas.microsoft.com/office/drawing/2014/main" id="{EE48B082-AA01-2B81-EA30-2525677B5757}"/>
                </a:ext>
              </a:extLst>
            </p:cNvPr>
            <p:cNvSpPr/>
            <p:nvPr/>
          </p:nvSpPr>
          <p:spPr>
            <a:xfrm>
              <a:off x="2634655" y="3014196"/>
              <a:ext cx="35258" cy="34702"/>
            </a:xfrm>
            <a:custGeom>
              <a:avLst/>
              <a:gdLst/>
              <a:ahLst/>
              <a:cxnLst/>
              <a:rect l="l" t="t" r="r" b="b"/>
              <a:pathLst>
                <a:path w="1776" h="1748" extrusionOk="0">
                  <a:moveTo>
                    <a:pt x="143" y="1"/>
                  </a:moveTo>
                  <a:cubicBezTo>
                    <a:pt x="113" y="1"/>
                    <a:pt x="82" y="14"/>
                    <a:pt x="55" y="41"/>
                  </a:cubicBezTo>
                  <a:cubicBezTo>
                    <a:pt x="1" y="83"/>
                    <a:pt x="1" y="164"/>
                    <a:pt x="55" y="204"/>
                  </a:cubicBezTo>
                  <a:lnTo>
                    <a:pt x="719" y="868"/>
                  </a:lnTo>
                  <a:lnTo>
                    <a:pt x="55" y="1531"/>
                  </a:lnTo>
                  <a:cubicBezTo>
                    <a:pt x="1" y="1585"/>
                    <a:pt x="1" y="1666"/>
                    <a:pt x="55" y="1707"/>
                  </a:cubicBezTo>
                  <a:cubicBezTo>
                    <a:pt x="82" y="1734"/>
                    <a:pt x="109" y="1747"/>
                    <a:pt x="136" y="1747"/>
                  </a:cubicBezTo>
                  <a:cubicBezTo>
                    <a:pt x="178" y="1747"/>
                    <a:pt x="205" y="1734"/>
                    <a:pt x="232" y="1707"/>
                  </a:cubicBezTo>
                  <a:lnTo>
                    <a:pt x="895" y="1043"/>
                  </a:lnTo>
                  <a:lnTo>
                    <a:pt x="1559" y="1707"/>
                  </a:lnTo>
                  <a:cubicBezTo>
                    <a:pt x="1586" y="1734"/>
                    <a:pt x="1613" y="1747"/>
                    <a:pt x="1640" y="1747"/>
                  </a:cubicBezTo>
                  <a:cubicBezTo>
                    <a:pt x="1680" y="1747"/>
                    <a:pt x="1707" y="1734"/>
                    <a:pt x="1734" y="1707"/>
                  </a:cubicBezTo>
                  <a:cubicBezTo>
                    <a:pt x="1775" y="1666"/>
                    <a:pt x="1775" y="1585"/>
                    <a:pt x="1734" y="1531"/>
                  </a:cubicBezTo>
                  <a:lnTo>
                    <a:pt x="1071" y="868"/>
                  </a:lnTo>
                  <a:lnTo>
                    <a:pt x="1734" y="204"/>
                  </a:lnTo>
                  <a:cubicBezTo>
                    <a:pt x="1775" y="164"/>
                    <a:pt x="1775" y="83"/>
                    <a:pt x="1734" y="41"/>
                  </a:cubicBezTo>
                  <a:cubicBezTo>
                    <a:pt x="1707" y="14"/>
                    <a:pt x="1673" y="1"/>
                    <a:pt x="1641" y="1"/>
                  </a:cubicBezTo>
                  <a:cubicBezTo>
                    <a:pt x="1609" y="1"/>
                    <a:pt x="1579" y="14"/>
                    <a:pt x="1559" y="41"/>
                  </a:cubicBezTo>
                  <a:lnTo>
                    <a:pt x="895" y="705"/>
                  </a:lnTo>
                  <a:lnTo>
                    <a:pt x="232" y="41"/>
                  </a:lnTo>
                  <a:cubicBezTo>
                    <a:pt x="205" y="14"/>
                    <a:pt x="174" y="1"/>
                    <a:pt x="143" y="1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438;p68">
              <a:extLst>
                <a:ext uri="{FF2B5EF4-FFF2-40B4-BE49-F238E27FC236}">
                  <a16:creationId xmlns:a16="http://schemas.microsoft.com/office/drawing/2014/main" id="{F97E4D38-7272-7D45-A095-E430EFBE523E}"/>
                </a:ext>
              </a:extLst>
            </p:cNvPr>
            <p:cNvSpPr/>
            <p:nvPr/>
          </p:nvSpPr>
          <p:spPr>
            <a:xfrm>
              <a:off x="2556992" y="3005342"/>
              <a:ext cx="52430" cy="52430"/>
            </a:xfrm>
            <a:custGeom>
              <a:avLst/>
              <a:gdLst/>
              <a:ahLst/>
              <a:cxnLst/>
              <a:rect l="l" t="t" r="r" b="b"/>
              <a:pathLst>
                <a:path w="2641" h="2641" extrusionOk="0">
                  <a:moveTo>
                    <a:pt x="1" y="0"/>
                  </a:moveTo>
                  <a:lnTo>
                    <a:pt x="1" y="2641"/>
                  </a:lnTo>
                  <a:lnTo>
                    <a:pt x="2640" y="2641"/>
                  </a:lnTo>
                  <a:lnTo>
                    <a:pt x="2640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439;p68">
              <a:extLst>
                <a:ext uri="{FF2B5EF4-FFF2-40B4-BE49-F238E27FC236}">
                  <a16:creationId xmlns:a16="http://schemas.microsoft.com/office/drawing/2014/main" id="{3E477C1A-C2CB-D27C-8CD3-6F8A680E5B48}"/>
                </a:ext>
              </a:extLst>
            </p:cNvPr>
            <p:cNvSpPr/>
            <p:nvPr/>
          </p:nvSpPr>
          <p:spPr>
            <a:xfrm>
              <a:off x="2563444" y="3011774"/>
              <a:ext cx="39526" cy="39546"/>
            </a:xfrm>
            <a:custGeom>
              <a:avLst/>
              <a:gdLst/>
              <a:ahLst/>
              <a:cxnLst/>
              <a:rect l="l" t="t" r="r" b="b"/>
              <a:pathLst>
                <a:path w="1991" h="1992" extrusionOk="0">
                  <a:moveTo>
                    <a:pt x="1747" y="245"/>
                  </a:moveTo>
                  <a:lnTo>
                    <a:pt x="1747" y="1748"/>
                  </a:lnTo>
                  <a:lnTo>
                    <a:pt x="244" y="1748"/>
                  </a:lnTo>
                  <a:lnTo>
                    <a:pt x="244" y="245"/>
                  </a:lnTo>
                  <a:close/>
                  <a:moveTo>
                    <a:pt x="1" y="1"/>
                  </a:moveTo>
                  <a:lnTo>
                    <a:pt x="1" y="1992"/>
                  </a:lnTo>
                  <a:lnTo>
                    <a:pt x="1990" y="1992"/>
                  </a:lnTo>
                  <a:lnTo>
                    <a:pt x="1990" y="1"/>
                  </a:ln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440;p68">
              <a:extLst>
                <a:ext uri="{FF2B5EF4-FFF2-40B4-BE49-F238E27FC236}">
                  <a16:creationId xmlns:a16="http://schemas.microsoft.com/office/drawing/2014/main" id="{DBBC6E9E-E53E-A587-014C-8C86F93112E5}"/>
                </a:ext>
              </a:extLst>
            </p:cNvPr>
            <p:cNvSpPr/>
            <p:nvPr/>
          </p:nvSpPr>
          <p:spPr>
            <a:xfrm>
              <a:off x="2498407" y="3046198"/>
              <a:ext cx="39506" cy="4844"/>
            </a:xfrm>
            <a:custGeom>
              <a:avLst/>
              <a:gdLst/>
              <a:ahLst/>
              <a:cxnLst/>
              <a:rect l="l" t="t" r="r" b="b"/>
              <a:pathLst>
                <a:path w="1990" h="244" extrusionOk="0">
                  <a:moveTo>
                    <a:pt x="108" y="0"/>
                  </a:moveTo>
                  <a:cubicBezTo>
                    <a:pt x="40" y="0"/>
                    <a:pt x="0" y="54"/>
                    <a:pt x="0" y="122"/>
                  </a:cubicBezTo>
                  <a:cubicBezTo>
                    <a:pt x="0" y="190"/>
                    <a:pt x="40" y="244"/>
                    <a:pt x="108" y="244"/>
                  </a:cubicBezTo>
                  <a:lnTo>
                    <a:pt x="1882" y="244"/>
                  </a:lnTo>
                  <a:cubicBezTo>
                    <a:pt x="1936" y="244"/>
                    <a:pt x="1990" y="190"/>
                    <a:pt x="1990" y="122"/>
                  </a:cubicBezTo>
                  <a:cubicBezTo>
                    <a:pt x="1990" y="54"/>
                    <a:pt x="1936" y="0"/>
                    <a:pt x="1882" y="0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54510DF-A289-8073-05D4-89CA37D8A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¡EXPERIENCIA!</a:t>
            </a:r>
            <a:endParaRPr lang="es-PA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2988FC-97D5-1CC7-D860-787FE4456A6C}"/>
              </a:ext>
            </a:extLst>
          </p:cNvPr>
          <p:cNvSpPr txBox="1"/>
          <p:nvPr/>
        </p:nvSpPr>
        <p:spPr>
          <a:xfrm>
            <a:off x="1819564" y="2134416"/>
            <a:ext cx="409150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latin typeface="Abel" panose="02000506030000020004" pitchFamily="2" charset="0"/>
              </a:rPr>
              <a:t>Mi experiencia haciendo estos análisis de base de datos fue un tanto complicada, ya que era mi primera vez utilizando Excel de una forma distinta…</a:t>
            </a:r>
            <a:endParaRPr lang="es-PA" sz="3200" b="1" dirty="0">
              <a:latin typeface="Abel" panose="02000506030000020004" pitchFamily="2" charset="0"/>
            </a:endParaRPr>
          </a:p>
        </p:txBody>
      </p:sp>
      <p:grpSp>
        <p:nvGrpSpPr>
          <p:cNvPr id="58" name="Google Shape;2386;p68">
            <a:extLst>
              <a:ext uri="{FF2B5EF4-FFF2-40B4-BE49-F238E27FC236}">
                <a16:creationId xmlns:a16="http://schemas.microsoft.com/office/drawing/2014/main" id="{3C7DE86F-CF36-E1BE-5D57-BA41E47C228F}"/>
              </a:ext>
            </a:extLst>
          </p:cNvPr>
          <p:cNvGrpSpPr/>
          <p:nvPr/>
        </p:nvGrpSpPr>
        <p:grpSpPr>
          <a:xfrm>
            <a:off x="4276058" y="5564703"/>
            <a:ext cx="318674" cy="303660"/>
            <a:chOff x="2935440" y="1392624"/>
            <a:chExt cx="112921" cy="107601"/>
          </a:xfrm>
        </p:grpSpPr>
        <p:sp>
          <p:nvSpPr>
            <p:cNvPr id="59" name="Google Shape;2387;p68">
              <a:extLst>
                <a:ext uri="{FF2B5EF4-FFF2-40B4-BE49-F238E27FC236}">
                  <a16:creationId xmlns:a16="http://schemas.microsoft.com/office/drawing/2014/main" id="{35FA2A2B-E8DB-6962-6239-207C583EFC35}"/>
                </a:ext>
              </a:extLst>
            </p:cNvPr>
            <p:cNvSpPr/>
            <p:nvPr/>
          </p:nvSpPr>
          <p:spPr>
            <a:xfrm>
              <a:off x="2936532" y="1402093"/>
              <a:ext cx="102399" cy="96721"/>
            </a:xfrm>
            <a:custGeom>
              <a:avLst/>
              <a:gdLst/>
              <a:ahLst/>
              <a:cxnLst/>
              <a:rect l="l" t="t" r="r" b="b"/>
              <a:pathLst>
                <a:path w="5158" h="4872" extrusionOk="0">
                  <a:moveTo>
                    <a:pt x="2581" y="0"/>
                  </a:moveTo>
                  <a:cubicBezTo>
                    <a:pt x="2552" y="0"/>
                    <a:pt x="2525" y="17"/>
                    <a:pt x="2518" y="52"/>
                  </a:cubicBezTo>
                  <a:lnTo>
                    <a:pt x="1963" y="1758"/>
                  </a:lnTo>
                  <a:cubicBezTo>
                    <a:pt x="1950" y="1785"/>
                    <a:pt x="1923" y="1812"/>
                    <a:pt x="1896" y="1812"/>
                  </a:cubicBezTo>
                  <a:lnTo>
                    <a:pt x="108" y="1812"/>
                  </a:lnTo>
                  <a:cubicBezTo>
                    <a:pt x="27" y="1812"/>
                    <a:pt x="0" y="1893"/>
                    <a:pt x="54" y="1933"/>
                  </a:cubicBezTo>
                  <a:lnTo>
                    <a:pt x="1502" y="2989"/>
                  </a:lnTo>
                  <a:cubicBezTo>
                    <a:pt x="1529" y="3003"/>
                    <a:pt x="1544" y="3043"/>
                    <a:pt x="1529" y="3070"/>
                  </a:cubicBezTo>
                  <a:lnTo>
                    <a:pt x="975" y="4776"/>
                  </a:lnTo>
                  <a:cubicBezTo>
                    <a:pt x="964" y="4828"/>
                    <a:pt x="1001" y="4872"/>
                    <a:pt x="1049" y="4872"/>
                  </a:cubicBezTo>
                  <a:cubicBezTo>
                    <a:pt x="1064" y="4872"/>
                    <a:pt x="1080" y="4867"/>
                    <a:pt x="1096" y="4857"/>
                  </a:cubicBezTo>
                  <a:lnTo>
                    <a:pt x="2531" y="3801"/>
                  </a:lnTo>
                  <a:cubicBezTo>
                    <a:pt x="2545" y="3795"/>
                    <a:pt x="2562" y="3792"/>
                    <a:pt x="2579" y="3792"/>
                  </a:cubicBezTo>
                  <a:cubicBezTo>
                    <a:pt x="2596" y="3792"/>
                    <a:pt x="2613" y="3795"/>
                    <a:pt x="2627" y="3801"/>
                  </a:cubicBezTo>
                  <a:lnTo>
                    <a:pt x="4075" y="4857"/>
                  </a:lnTo>
                  <a:cubicBezTo>
                    <a:pt x="4088" y="4867"/>
                    <a:pt x="4102" y="4872"/>
                    <a:pt x="4115" y="4872"/>
                  </a:cubicBezTo>
                  <a:cubicBezTo>
                    <a:pt x="4157" y="4872"/>
                    <a:pt x="4194" y="4828"/>
                    <a:pt x="4183" y="4776"/>
                  </a:cubicBezTo>
                  <a:lnTo>
                    <a:pt x="3629" y="3070"/>
                  </a:lnTo>
                  <a:cubicBezTo>
                    <a:pt x="3615" y="3043"/>
                    <a:pt x="3629" y="3003"/>
                    <a:pt x="3656" y="2989"/>
                  </a:cubicBezTo>
                  <a:lnTo>
                    <a:pt x="5104" y="1933"/>
                  </a:lnTo>
                  <a:cubicBezTo>
                    <a:pt x="5158" y="1893"/>
                    <a:pt x="5131" y="1812"/>
                    <a:pt x="5064" y="1812"/>
                  </a:cubicBezTo>
                  <a:lnTo>
                    <a:pt x="3277" y="1812"/>
                  </a:lnTo>
                  <a:cubicBezTo>
                    <a:pt x="3235" y="1812"/>
                    <a:pt x="3208" y="1785"/>
                    <a:pt x="3208" y="1758"/>
                  </a:cubicBezTo>
                  <a:lnTo>
                    <a:pt x="2654" y="52"/>
                  </a:lnTo>
                  <a:cubicBezTo>
                    <a:pt x="2640" y="17"/>
                    <a:pt x="2610" y="0"/>
                    <a:pt x="2581" y="0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388;p68">
              <a:extLst>
                <a:ext uri="{FF2B5EF4-FFF2-40B4-BE49-F238E27FC236}">
                  <a16:creationId xmlns:a16="http://schemas.microsoft.com/office/drawing/2014/main" id="{0AA2E146-E969-5CD6-5166-0D1F1A37859A}"/>
                </a:ext>
              </a:extLst>
            </p:cNvPr>
            <p:cNvSpPr/>
            <p:nvPr/>
          </p:nvSpPr>
          <p:spPr>
            <a:xfrm>
              <a:off x="2935440" y="1400684"/>
              <a:ext cx="104583" cy="99540"/>
            </a:xfrm>
            <a:custGeom>
              <a:avLst/>
              <a:gdLst/>
              <a:ahLst/>
              <a:cxnLst/>
              <a:rect l="l" t="t" r="r" b="b"/>
              <a:pathLst>
                <a:path w="5268" h="5014" extrusionOk="0">
                  <a:moveTo>
                    <a:pt x="2641" y="150"/>
                  </a:moveTo>
                  <a:lnTo>
                    <a:pt x="3196" y="1856"/>
                  </a:lnTo>
                  <a:cubicBezTo>
                    <a:pt x="3209" y="1910"/>
                    <a:pt x="3263" y="1950"/>
                    <a:pt x="3332" y="1950"/>
                  </a:cubicBezTo>
                  <a:lnTo>
                    <a:pt x="5119" y="1950"/>
                  </a:lnTo>
                  <a:lnTo>
                    <a:pt x="3670" y="3006"/>
                  </a:lnTo>
                  <a:cubicBezTo>
                    <a:pt x="3615" y="3047"/>
                    <a:pt x="3602" y="3101"/>
                    <a:pt x="3615" y="3168"/>
                  </a:cubicBezTo>
                  <a:lnTo>
                    <a:pt x="4171" y="4861"/>
                  </a:lnTo>
                  <a:lnTo>
                    <a:pt x="2722" y="3818"/>
                  </a:lnTo>
                  <a:cubicBezTo>
                    <a:pt x="2695" y="3791"/>
                    <a:pt x="2668" y="3791"/>
                    <a:pt x="2641" y="3791"/>
                  </a:cubicBezTo>
                  <a:cubicBezTo>
                    <a:pt x="2600" y="3791"/>
                    <a:pt x="2573" y="3791"/>
                    <a:pt x="2546" y="3818"/>
                  </a:cubicBezTo>
                  <a:lnTo>
                    <a:pt x="1097" y="4861"/>
                  </a:lnTo>
                  <a:lnTo>
                    <a:pt x="1653" y="3168"/>
                  </a:lnTo>
                  <a:cubicBezTo>
                    <a:pt x="1680" y="3101"/>
                    <a:pt x="1653" y="3047"/>
                    <a:pt x="1599" y="3006"/>
                  </a:cubicBezTo>
                  <a:lnTo>
                    <a:pt x="163" y="1950"/>
                  </a:lnTo>
                  <a:lnTo>
                    <a:pt x="1951" y="1950"/>
                  </a:lnTo>
                  <a:cubicBezTo>
                    <a:pt x="2005" y="1950"/>
                    <a:pt x="2059" y="1910"/>
                    <a:pt x="2086" y="1856"/>
                  </a:cubicBezTo>
                  <a:lnTo>
                    <a:pt x="2641" y="150"/>
                  </a:lnTo>
                  <a:close/>
                  <a:moveTo>
                    <a:pt x="2641" y="0"/>
                  </a:moveTo>
                  <a:cubicBezTo>
                    <a:pt x="2573" y="0"/>
                    <a:pt x="2519" y="41"/>
                    <a:pt x="2505" y="108"/>
                  </a:cubicBezTo>
                  <a:lnTo>
                    <a:pt x="1951" y="1814"/>
                  </a:lnTo>
                  <a:lnTo>
                    <a:pt x="163" y="1814"/>
                  </a:lnTo>
                  <a:cubicBezTo>
                    <a:pt x="95" y="1814"/>
                    <a:pt x="41" y="1842"/>
                    <a:pt x="14" y="1910"/>
                  </a:cubicBezTo>
                  <a:cubicBezTo>
                    <a:pt x="1" y="1964"/>
                    <a:pt x="28" y="2031"/>
                    <a:pt x="68" y="2072"/>
                  </a:cubicBezTo>
                  <a:lnTo>
                    <a:pt x="1517" y="3114"/>
                  </a:lnTo>
                  <a:lnTo>
                    <a:pt x="962" y="4820"/>
                  </a:lnTo>
                  <a:cubicBezTo>
                    <a:pt x="949" y="4888"/>
                    <a:pt x="976" y="4943"/>
                    <a:pt x="1016" y="4983"/>
                  </a:cubicBezTo>
                  <a:cubicBezTo>
                    <a:pt x="1043" y="5003"/>
                    <a:pt x="1073" y="5013"/>
                    <a:pt x="1104" y="5013"/>
                  </a:cubicBezTo>
                  <a:cubicBezTo>
                    <a:pt x="1135" y="5013"/>
                    <a:pt x="1165" y="5003"/>
                    <a:pt x="1192" y="4983"/>
                  </a:cubicBezTo>
                  <a:lnTo>
                    <a:pt x="2641" y="3927"/>
                  </a:lnTo>
                  <a:lnTo>
                    <a:pt x="4090" y="4983"/>
                  </a:lnTo>
                  <a:cubicBezTo>
                    <a:pt x="4103" y="4997"/>
                    <a:pt x="4144" y="5010"/>
                    <a:pt x="4171" y="5010"/>
                  </a:cubicBezTo>
                  <a:cubicBezTo>
                    <a:pt x="4198" y="5010"/>
                    <a:pt x="4225" y="4997"/>
                    <a:pt x="4252" y="4983"/>
                  </a:cubicBezTo>
                  <a:cubicBezTo>
                    <a:pt x="4306" y="4943"/>
                    <a:pt x="4319" y="4874"/>
                    <a:pt x="4306" y="4820"/>
                  </a:cubicBezTo>
                  <a:lnTo>
                    <a:pt x="3751" y="3114"/>
                  </a:lnTo>
                  <a:lnTo>
                    <a:pt x="5200" y="2072"/>
                  </a:lnTo>
                  <a:cubicBezTo>
                    <a:pt x="5254" y="2031"/>
                    <a:pt x="5267" y="1964"/>
                    <a:pt x="5254" y="1910"/>
                  </a:cubicBezTo>
                  <a:cubicBezTo>
                    <a:pt x="5227" y="1842"/>
                    <a:pt x="5173" y="1814"/>
                    <a:pt x="5119" y="1814"/>
                  </a:cubicBezTo>
                  <a:lnTo>
                    <a:pt x="3317" y="1801"/>
                  </a:lnTo>
                  <a:lnTo>
                    <a:pt x="2776" y="108"/>
                  </a:lnTo>
                  <a:cubicBezTo>
                    <a:pt x="2749" y="41"/>
                    <a:pt x="2695" y="0"/>
                    <a:pt x="26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389;p68">
              <a:extLst>
                <a:ext uri="{FF2B5EF4-FFF2-40B4-BE49-F238E27FC236}">
                  <a16:creationId xmlns:a16="http://schemas.microsoft.com/office/drawing/2014/main" id="{BE78A497-7EFC-2B5B-BB8C-B0D357B00351}"/>
                </a:ext>
              </a:extLst>
            </p:cNvPr>
            <p:cNvSpPr/>
            <p:nvPr/>
          </p:nvSpPr>
          <p:spPr>
            <a:xfrm>
              <a:off x="2944850" y="1393954"/>
              <a:ext cx="102439" cy="96523"/>
            </a:xfrm>
            <a:custGeom>
              <a:avLst/>
              <a:gdLst/>
              <a:ahLst/>
              <a:cxnLst/>
              <a:rect l="l" t="t" r="r" b="b"/>
              <a:pathLst>
                <a:path w="5160" h="4862" extrusionOk="0">
                  <a:moveTo>
                    <a:pt x="2580" y="1"/>
                  </a:moveTo>
                  <a:cubicBezTo>
                    <a:pt x="2549" y="1"/>
                    <a:pt x="2519" y="14"/>
                    <a:pt x="2506" y="41"/>
                  </a:cubicBezTo>
                  <a:lnTo>
                    <a:pt x="1964" y="1747"/>
                  </a:lnTo>
                  <a:cubicBezTo>
                    <a:pt x="1950" y="1774"/>
                    <a:pt x="1923" y="1801"/>
                    <a:pt x="1896" y="1801"/>
                  </a:cubicBezTo>
                  <a:lnTo>
                    <a:pt x="96" y="1801"/>
                  </a:lnTo>
                  <a:cubicBezTo>
                    <a:pt x="27" y="1801"/>
                    <a:pt x="0" y="1883"/>
                    <a:pt x="54" y="1924"/>
                  </a:cubicBezTo>
                  <a:lnTo>
                    <a:pt x="1504" y="2980"/>
                  </a:lnTo>
                  <a:cubicBezTo>
                    <a:pt x="1531" y="3007"/>
                    <a:pt x="1544" y="3034"/>
                    <a:pt x="1531" y="3061"/>
                  </a:cubicBezTo>
                  <a:lnTo>
                    <a:pt x="975" y="4767"/>
                  </a:lnTo>
                  <a:cubicBezTo>
                    <a:pt x="965" y="4818"/>
                    <a:pt x="1002" y="4862"/>
                    <a:pt x="1044" y="4862"/>
                  </a:cubicBezTo>
                  <a:cubicBezTo>
                    <a:pt x="1057" y="4862"/>
                    <a:pt x="1071" y="4858"/>
                    <a:pt x="1083" y="4848"/>
                  </a:cubicBezTo>
                  <a:lnTo>
                    <a:pt x="2533" y="3792"/>
                  </a:lnTo>
                  <a:cubicBezTo>
                    <a:pt x="2546" y="3785"/>
                    <a:pt x="2563" y="3782"/>
                    <a:pt x="2580" y="3782"/>
                  </a:cubicBezTo>
                  <a:cubicBezTo>
                    <a:pt x="2597" y="3782"/>
                    <a:pt x="2613" y="3785"/>
                    <a:pt x="2627" y="3792"/>
                  </a:cubicBezTo>
                  <a:lnTo>
                    <a:pt x="4076" y="4848"/>
                  </a:lnTo>
                  <a:cubicBezTo>
                    <a:pt x="4089" y="4858"/>
                    <a:pt x="4102" y="4862"/>
                    <a:pt x="4116" y="4862"/>
                  </a:cubicBezTo>
                  <a:cubicBezTo>
                    <a:pt x="4158" y="4862"/>
                    <a:pt x="4194" y="4818"/>
                    <a:pt x="4184" y="4767"/>
                  </a:cubicBezTo>
                  <a:lnTo>
                    <a:pt x="3629" y="3061"/>
                  </a:lnTo>
                  <a:cubicBezTo>
                    <a:pt x="3616" y="3034"/>
                    <a:pt x="3629" y="3007"/>
                    <a:pt x="3656" y="2980"/>
                  </a:cubicBezTo>
                  <a:lnTo>
                    <a:pt x="5105" y="1924"/>
                  </a:lnTo>
                  <a:cubicBezTo>
                    <a:pt x="5159" y="1883"/>
                    <a:pt x="5132" y="1801"/>
                    <a:pt x="5064" y="1801"/>
                  </a:cubicBezTo>
                  <a:lnTo>
                    <a:pt x="3277" y="1801"/>
                  </a:lnTo>
                  <a:cubicBezTo>
                    <a:pt x="3237" y="1801"/>
                    <a:pt x="3210" y="1774"/>
                    <a:pt x="3196" y="1747"/>
                  </a:cubicBezTo>
                  <a:lnTo>
                    <a:pt x="2654" y="41"/>
                  </a:lnTo>
                  <a:cubicBezTo>
                    <a:pt x="2640" y="14"/>
                    <a:pt x="2610" y="1"/>
                    <a:pt x="2580" y="1"/>
                  </a:cubicBezTo>
                  <a:close/>
                </a:path>
              </a:pathLst>
            </a:custGeom>
            <a:solidFill>
              <a:srgbClr val="00CF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390;p68">
              <a:extLst>
                <a:ext uri="{FF2B5EF4-FFF2-40B4-BE49-F238E27FC236}">
                  <a16:creationId xmlns:a16="http://schemas.microsoft.com/office/drawing/2014/main" id="{3FD786D1-66DF-84C8-083E-229AFE4C183A}"/>
                </a:ext>
              </a:extLst>
            </p:cNvPr>
            <p:cNvSpPr/>
            <p:nvPr/>
          </p:nvSpPr>
          <p:spPr>
            <a:xfrm>
              <a:off x="2943778" y="1392624"/>
              <a:ext cx="104583" cy="99263"/>
            </a:xfrm>
            <a:custGeom>
              <a:avLst/>
              <a:gdLst/>
              <a:ahLst/>
              <a:cxnLst/>
              <a:rect l="l" t="t" r="r" b="b"/>
              <a:pathLst>
                <a:path w="5268" h="5000" extrusionOk="0">
                  <a:moveTo>
                    <a:pt x="2641" y="135"/>
                  </a:moveTo>
                  <a:lnTo>
                    <a:pt x="3182" y="1841"/>
                  </a:lnTo>
                  <a:cubicBezTo>
                    <a:pt x="3209" y="1895"/>
                    <a:pt x="3264" y="1937"/>
                    <a:pt x="3331" y="1937"/>
                  </a:cubicBezTo>
                  <a:lnTo>
                    <a:pt x="5118" y="1937"/>
                  </a:lnTo>
                  <a:lnTo>
                    <a:pt x="3670" y="2993"/>
                  </a:lnTo>
                  <a:cubicBezTo>
                    <a:pt x="3616" y="3033"/>
                    <a:pt x="3602" y="3087"/>
                    <a:pt x="3616" y="3155"/>
                  </a:cubicBezTo>
                  <a:lnTo>
                    <a:pt x="4170" y="4861"/>
                  </a:lnTo>
                  <a:lnTo>
                    <a:pt x="2722" y="3805"/>
                  </a:lnTo>
                  <a:cubicBezTo>
                    <a:pt x="2695" y="3791"/>
                    <a:pt x="2668" y="3778"/>
                    <a:pt x="2641" y="3778"/>
                  </a:cubicBezTo>
                  <a:cubicBezTo>
                    <a:pt x="2600" y="3778"/>
                    <a:pt x="2573" y="3791"/>
                    <a:pt x="2545" y="3805"/>
                  </a:cubicBezTo>
                  <a:lnTo>
                    <a:pt x="1097" y="4847"/>
                  </a:lnTo>
                  <a:lnTo>
                    <a:pt x="1097" y="4847"/>
                  </a:lnTo>
                  <a:lnTo>
                    <a:pt x="1652" y="3155"/>
                  </a:lnTo>
                  <a:cubicBezTo>
                    <a:pt x="1666" y="3087"/>
                    <a:pt x="1652" y="3033"/>
                    <a:pt x="1598" y="2993"/>
                  </a:cubicBezTo>
                  <a:lnTo>
                    <a:pt x="150" y="1937"/>
                  </a:lnTo>
                  <a:lnTo>
                    <a:pt x="1950" y="1937"/>
                  </a:lnTo>
                  <a:cubicBezTo>
                    <a:pt x="2004" y="1937"/>
                    <a:pt x="2058" y="1895"/>
                    <a:pt x="2085" y="1841"/>
                  </a:cubicBezTo>
                  <a:lnTo>
                    <a:pt x="2641" y="135"/>
                  </a:lnTo>
                  <a:close/>
                  <a:moveTo>
                    <a:pt x="2641" y="0"/>
                  </a:moveTo>
                  <a:cubicBezTo>
                    <a:pt x="2573" y="0"/>
                    <a:pt x="2518" y="27"/>
                    <a:pt x="2505" y="95"/>
                  </a:cubicBezTo>
                  <a:lnTo>
                    <a:pt x="1950" y="1801"/>
                  </a:lnTo>
                  <a:lnTo>
                    <a:pt x="150" y="1801"/>
                  </a:lnTo>
                  <a:cubicBezTo>
                    <a:pt x="95" y="1801"/>
                    <a:pt x="41" y="1828"/>
                    <a:pt x="14" y="1895"/>
                  </a:cubicBezTo>
                  <a:cubicBezTo>
                    <a:pt x="0" y="1950"/>
                    <a:pt x="14" y="2018"/>
                    <a:pt x="68" y="2058"/>
                  </a:cubicBezTo>
                  <a:lnTo>
                    <a:pt x="1516" y="3101"/>
                  </a:lnTo>
                  <a:lnTo>
                    <a:pt x="962" y="4807"/>
                  </a:lnTo>
                  <a:cubicBezTo>
                    <a:pt x="948" y="4874"/>
                    <a:pt x="962" y="4928"/>
                    <a:pt x="1016" y="4969"/>
                  </a:cubicBezTo>
                  <a:cubicBezTo>
                    <a:pt x="1043" y="4982"/>
                    <a:pt x="1070" y="4996"/>
                    <a:pt x="1097" y="4996"/>
                  </a:cubicBezTo>
                  <a:cubicBezTo>
                    <a:pt x="1137" y="4996"/>
                    <a:pt x="1164" y="4982"/>
                    <a:pt x="1192" y="4969"/>
                  </a:cubicBezTo>
                  <a:lnTo>
                    <a:pt x="2641" y="3913"/>
                  </a:lnTo>
                  <a:lnTo>
                    <a:pt x="4076" y="4969"/>
                  </a:lnTo>
                  <a:cubicBezTo>
                    <a:pt x="4103" y="4989"/>
                    <a:pt x="4133" y="4999"/>
                    <a:pt x="4164" y="4999"/>
                  </a:cubicBezTo>
                  <a:cubicBezTo>
                    <a:pt x="4194" y="4999"/>
                    <a:pt x="4224" y="4989"/>
                    <a:pt x="4251" y="4969"/>
                  </a:cubicBezTo>
                  <a:cubicBezTo>
                    <a:pt x="4306" y="4928"/>
                    <a:pt x="4320" y="4874"/>
                    <a:pt x="4306" y="4807"/>
                  </a:cubicBezTo>
                  <a:lnTo>
                    <a:pt x="3751" y="3101"/>
                  </a:lnTo>
                  <a:lnTo>
                    <a:pt x="5199" y="2058"/>
                  </a:lnTo>
                  <a:cubicBezTo>
                    <a:pt x="5253" y="2018"/>
                    <a:pt x="5267" y="1950"/>
                    <a:pt x="5253" y="1895"/>
                  </a:cubicBezTo>
                  <a:cubicBezTo>
                    <a:pt x="5226" y="1828"/>
                    <a:pt x="5172" y="1801"/>
                    <a:pt x="5118" y="1801"/>
                  </a:cubicBezTo>
                  <a:lnTo>
                    <a:pt x="3318" y="1801"/>
                  </a:lnTo>
                  <a:lnTo>
                    <a:pt x="2776" y="95"/>
                  </a:lnTo>
                  <a:cubicBezTo>
                    <a:pt x="2749" y="27"/>
                    <a:pt x="2695" y="0"/>
                    <a:pt x="26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2391;p68">
            <a:extLst>
              <a:ext uri="{FF2B5EF4-FFF2-40B4-BE49-F238E27FC236}">
                <a16:creationId xmlns:a16="http://schemas.microsoft.com/office/drawing/2014/main" id="{F12D1A92-DB7C-D90C-2C21-344F72B00BFF}"/>
              </a:ext>
            </a:extLst>
          </p:cNvPr>
          <p:cNvGrpSpPr/>
          <p:nvPr/>
        </p:nvGrpSpPr>
        <p:grpSpPr>
          <a:xfrm>
            <a:off x="4821469" y="5564703"/>
            <a:ext cx="318618" cy="303660"/>
            <a:chOff x="3128704" y="1392624"/>
            <a:chExt cx="112901" cy="107601"/>
          </a:xfrm>
        </p:grpSpPr>
        <p:sp>
          <p:nvSpPr>
            <p:cNvPr id="64" name="Google Shape;2392;p68">
              <a:extLst>
                <a:ext uri="{FF2B5EF4-FFF2-40B4-BE49-F238E27FC236}">
                  <a16:creationId xmlns:a16="http://schemas.microsoft.com/office/drawing/2014/main" id="{BAB20C44-8085-2622-3D21-169D6A7D0951}"/>
                </a:ext>
              </a:extLst>
            </p:cNvPr>
            <p:cNvSpPr/>
            <p:nvPr/>
          </p:nvSpPr>
          <p:spPr>
            <a:xfrm>
              <a:off x="3129776" y="1402093"/>
              <a:ext cx="102439" cy="96721"/>
            </a:xfrm>
            <a:custGeom>
              <a:avLst/>
              <a:gdLst/>
              <a:ahLst/>
              <a:cxnLst/>
              <a:rect l="l" t="t" r="r" b="b"/>
              <a:pathLst>
                <a:path w="5160" h="4872" extrusionOk="0">
                  <a:moveTo>
                    <a:pt x="2581" y="0"/>
                  </a:moveTo>
                  <a:cubicBezTo>
                    <a:pt x="2553" y="0"/>
                    <a:pt x="2526" y="17"/>
                    <a:pt x="2519" y="52"/>
                  </a:cubicBezTo>
                  <a:lnTo>
                    <a:pt x="1964" y="1758"/>
                  </a:lnTo>
                  <a:cubicBezTo>
                    <a:pt x="1950" y="1785"/>
                    <a:pt x="1923" y="1812"/>
                    <a:pt x="1896" y="1812"/>
                  </a:cubicBezTo>
                  <a:lnTo>
                    <a:pt x="109" y="1812"/>
                  </a:lnTo>
                  <a:cubicBezTo>
                    <a:pt x="27" y="1812"/>
                    <a:pt x="0" y="1893"/>
                    <a:pt x="54" y="1933"/>
                  </a:cubicBezTo>
                  <a:lnTo>
                    <a:pt x="1504" y="2989"/>
                  </a:lnTo>
                  <a:cubicBezTo>
                    <a:pt x="1531" y="3003"/>
                    <a:pt x="1544" y="3043"/>
                    <a:pt x="1531" y="3070"/>
                  </a:cubicBezTo>
                  <a:lnTo>
                    <a:pt x="975" y="4776"/>
                  </a:lnTo>
                  <a:cubicBezTo>
                    <a:pt x="965" y="4828"/>
                    <a:pt x="1002" y="4872"/>
                    <a:pt x="1049" y="4872"/>
                  </a:cubicBezTo>
                  <a:cubicBezTo>
                    <a:pt x="1065" y="4872"/>
                    <a:pt x="1081" y="4867"/>
                    <a:pt x="1097" y="4857"/>
                  </a:cubicBezTo>
                  <a:lnTo>
                    <a:pt x="2533" y="3801"/>
                  </a:lnTo>
                  <a:cubicBezTo>
                    <a:pt x="2546" y="3795"/>
                    <a:pt x="2563" y="3792"/>
                    <a:pt x="2580" y="3792"/>
                  </a:cubicBezTo>
                  <a:cubicBezTo>
                    <a:pt x="2597" y="3792"/>
                    <a:pt x="2613" y="3795"/>
                    <a:pt x="2627" y="3801"/>
                  </a:cubicBezTo>
                  <a:lnTo>
                    <a:pt x="4076" y="4857"/>
                  </a:lnTo>
                  <a:cubicBezTo>
                    <a:pt x="4089" y="4867"/>
                    <a:pt x="4103" y="4872"/>
                    <a:pt x="4116" y="4872"/>
                  </a:cubicBezTo>
                  <a:cubicBezTo>
                    <a:pt x="4158" y="4872"/>
                    <a:pt x="4194" y="4828"/>
                    <a:pt x="4184" y="4776"/>
                  </a:cubicBezTo>
                  <a:lnTo>
                    <a:pt x="3629" y="3070"/>
                  </a:lnTo>
                  <a:cubicBezTo>
                    <a:pt x="3616" y="3043"/>
                    <a:pt x="3629" y="3003"/>
                    <a:pt x="3656" y="2989"/>
                  </a:cubicBezTo>
                  <a:lnTo>
                    <a:pt x="5105" y="1933"/>
                  </a:lnTo>
                  <a:cubicBezTo>
                    <a:pt x="5159" y="1893"/>
                    <a:pt x="5132" y="1812"/>
                    <a:pt x="5064" y="1812"/>
                  </a:cubicBezTo>
                  <a:lnTo>
                    <a:pt x="3277" y="1812"/>
                  </a:lnTo>
                  <a:cubicBezTo>
                    <a:pt x="3237" y="1812"/>
                    <a:pt x="3210" y="1785"/>
                    <a:pt x="3210" y="1758"/>
                  </a:cubicBezTo>
                  <a:lnTo>
                    <a:pt x="2654" y="52"/>
                  </a:lnTo>
                  <a:cubicBezTo>
                    <a:pt x="2640" y="17"/>
                    <a:pt x="2610" y="0"/>
                    <a:pt x="2581" y="0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393;p68">
              <a:extLst>
                <a:ext uri="{FF2B5EF4-FFF2-40B4-BE49-F238E27FC236}">
                  <a16:creationId xmlns:a16="http://schemas.microsoft.com/office/drawing/2014/main" id="{FB8863C1-54DE-5D26-9493-CBCC383FECB0}"/>
                </a:ext>
              </a:extLst>
            </p:cNvPr>
            <p:cNvSpPr/>
            <p:nvPr/>
          </p:nvSpPr>
          <p:spPr>
            <a:xfrm>
              <a:off x="3128704" y="1400684"/>
              <a:ext cx="104583" cy="99540"/>
            </a:xfrm>
            <a:custGeom>
              <a:avLst/>
              <a:gdLst/>
              <a:ahLst/>
              <a:cxnLst/>
              <a:rect l="l" t="t" r="r" b="b"/>
              <a:pathLst>
                <a:path w="5268" h="5014" extrusionOk="0">
                  <a:moveTo>
                    <a:pt x="2641" y="150"/>
                  </a:moveTo>
                  <a:lnTo>
                    <a:pt x="3195" y="1856"/>
                  </a:lnTo>
                  <a:cubicBezTo>
                    <a:pt x="3209" y="1910"/>
                    <a:pt x="3264" y="1950"/>
                    <a:pt x="3331" y="1950"/>
                  </a:cubicBezTo>
                  <a:lnTo>
                    <a:pt x="5118" y="1950"/>
                  </a:lnTo>
                  <a:lnTo>
                    <a:pt x="3670" y="3006"/>
                  </a:lnTo>
                  <a:cubicBezTo>
                    <a:pt x="3616" y="3047"/>
                    <a:pt x="3602" y="3101"/>
                    <a:pt x="3616" y="3168"/>
                  </a:cubicBezTo>
                  <a:lnTo>
                    <a:pt x="4170" y="4861"/>
                  </a:lnTo>
                  <a:lnTo>
                    <a:pt x="2722" y="3818"/>
                  </a:lnTo>
                  <a:cubicBezTo>
                    <a:pt x="2695" y="3791"/>
                    <a:pt x="2668" y="3791"/>
                    <a:pt x="2641" y="3791"/>
                  </a:cubicBezTo>
                  <a:cubicBezTo>
                    <a:pt x="2600" y="3791"/>
                    <a:pt x="2573" y="3791"/>
                    <a:pt x="2545" y="3818"/>
                  </a:cubicBezTo>
                  <a:lnTo>
                    <a:pt x="1097" y="4861"/>
                  </a:lnTo>
                  <a:lnTo>
                    <a:pt x="1097" y="4861"/>
                  </a:lnTo>
                  <a:lnTo>
                    <a:pt x="1652" y="3168"/>
                  </a:lnTo>
                  <a:cubicBezTo>
                    <a:pt x="1679" y="3101"/>
                    <a:pt x="1652" y="3047"/>
                    <a:pt x="1598" y="3006"/>
                  </a:cubicBezTo>
                  <a:lnTo>
                    <a:pt x="163" y="1950"/>
                  </a:lnTo>
                  <a:lnTo>
                    <a:pt x="1950" y="1950"/>
                  </a:lnTo>
                  <a:cubicBezTo>
                    <a:pt x="2004" y="1950"/>
                    <a:pt x="2058" y="1910"/>
                    <a:pt x="2085" y="1856"/>
                  </a:cubicBezTo>
                  <a:lnTo>
                    <a:pt x="2641" y="150"/>
                  </a:lnTo>
                  <a:close/>
                  <a:moveTo>
                    <a:pt x="2641" y="0"/>
                  </a:moveTo>
                  <a:cubicBezTo>
                    <a:pt x="2573" y="0"/>
                    <a:pt x="2518" y="41"/>
                    <a:pt x="2505" y="108"/>
                  </a:cubicBezTo>
                  <a:lnTo>
                    <a:pt x="1950" y="1814"/>
                  </a:lnTo>
                  <a:lnTo>
                    <a:pt x="163" y="1814"/>
                  </a:lnTo>
                  <a:cubicBezTo>
                    <a:pt x="95" y="1814"/>
                    <a:pt x="41" y="1842"/>
                    <a:pt x="14" y="1910"/>
                  </a:cubicBezTo>
                  <a:cubicBezTo>
                    <a:pt x="0" y="1964"/>
                    <a:pt x="27" y="2031"/>
                    <a:pt x="68" y="2072"/>
                  </a:cubicBezTo>
                  <a:lnTo>
                    <a:pt x="1516" y="3114"/>
                  </a:lnTo>
                  <a:lnTo>
                    <a:pt x="962" y="4820"/>
                  </a:lnTo>
                  <a:cubicBezTo>
                    <a:pt x="948" y="4888"/>
                    <a:pt x="975" y="4943"/>
                    <a:pt x="1016" y="4983"/>
                  </a:cubicBezTo>
                  <a:cubicBezTo>
                    <a:pt x="1043" y="4997"/>
                    <a:pt x="1070" y="5010"/>
                    <a:pt x="1097" y="5010"/>
                  </a:cubicBezTo>
                  <a:cubicBezTo>
                    <a:pt x="1137" y="5010"/>
                    <a:pt x="1164" y="4997"/>
                    <a:pt x="1192" y="4983"/>
                  </a:cubicBezTo>
                  <a:lnTo>
                    <a:pt x="2641" y="3927"/>
                  </a:lnTo>
                  <a:lnTo>
                    <a:pt x="4089" y="4983"/>
                  </a:lnTo>
                  <a:cubicBezTo>
                    <a:pt x="4109" y="5003"/>
                    <a:pt x="4137" y="5013"/>
                    <a:pt x="4165" y="5013"/>
                  </a:cubicBezTo>
                  <a:cubicBezTo>
                    <a:pt x="4194" y="5013"/>
                    <a:pt x="4224" y="5003"/>
                    <a:pt x="4251" y="4983"/>
                  </a:cubicBezTo>
                  <a:cubicBezTo>
                    <a:pt x="4306" y="4943"/>
                    <a:pt x="4320" y="4888"/>
                    <a:pt x="4306" y="4820"/>
                  </a:cubicBezTo>
                  <a:lnTo>
                    <a:pt x="3751" y="3114"/>
                  </a:lnTo>
                  <a:lnTo>
                    <a:pt x="5199" y="2072"/>
                  </a:lnTo>
                  <a:cubicBezTo>
                    <a:pt x="5253" y="2031"/>
                    <a:pt x="5267" y="1964"/>
                    <a:pt x="5253" y="1910"/>
                  </a:cubicBezTo>
                  <a:cubicBezTo>
                    <a:pt x="5226" y="1842"/>
                    <a:pt x="5172" y="1814"/>
                    <a:pt x="5118" y="1814"/>
                  </a:cubicBezTo>
                  <a:lnTo>
                    <a:pt x="3318" y="1801"/>
                  </a:lnTo>
                  <a:lnTo>
                    <a:pt x="2776" y="108"/>
                  </a:lnTo>
                  <a:cubicBezTo>
                    <a:pt x="2749" y="41"/>
                    <a:pt x="2695" y="0"/>
                    <a:pt x="26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394;p68">
              <a:extLst>
                <a:ext uri="{FF2B5EF4-FFF2-40B4-BE49-F238E27FC236}">
                  <a16:creationId xmlns:a16="http://schemas.microsoft.com/office/drawing/2014/main" id="{AAE16BA7-D304-C283-0933-46F1C0684C93}"/>
                </a:ext>
              </a:extLst>
            </p:cNvPr>
            <p:cNvSpPr/>
            <p:nvPr/>
          </p:nvSpPr>
          <p:spPr>
            <a:xfrm>
              <a:off x="3138114" y="1393954"/>
              <a:ext cx="102419" cy="96523"/>
            </a:xfrm>
            <a:custGeom>
              <a:avLst/>
              <a:gdLst/>
              <a:ahLst/>
              <a:cxnLst/>
              <a:rect l="l" t="t" r="r" b="b"/>
              <a:pathLst>
                <a:path w="5159" h="4862" extrusionOk="0">
                  <a:moveTo>
                    <a:pt x="2579" y="1"/>
                  </a:moveTo>
                  <a:cubicBezTo>
                    <a:pt x="2549" y="1"/>
                    <a:pt x="2518" y="14"/>
                    <a:pt x="2505" y="41"/>
                  </a:cubicBezTo>
                  <a:lnTo>
                    <a:pt x="1963" y="1747"/>
                  </a:lnTo>
                  <a:cubicBezTo>
                    <a:pt x="1950" y="1774"/>
                    <a:pt x="1923" y="1801"/>
                    <a:pt x="1896" y="1801"/>
                  </a:cubicBezTo>
                  <a:lnTo>
                    <a:pt x="95" y="1801"/>
                  </a:lnTo>
                  <a:cubicBezTo>
                    <a:pt x="28" y="1801"/>
                    <a:pt x="0" y="1883"/>
                    <a:pt x="55" y="1924"/>
                  </a:cubicBezTo>
                  <a:lnTo>
                    <a:pt x="1503" y="2980"/>
                  </a:lnTo>
                  <a:cubicBezTo>
                    <a:pt x="1530" y="3007"/>
                    <a:pt x="1544" y="3034"/>
                    <a:pt x="1530" y="3061"/>
                  </a:cubicBezTo>
                  <a:lnTo>
                    <a:pt x="975" y="4767"/>
                  </a:lnTo>
                  <a:cubicBezTo>
                    <a:pt x="965" y="4818"/>
                    <a:pt x="1002" y="4862"/>
                    <a:pt x="1044" y="4862"/>
                  </a:cubicBezTo>
                  <a:cubicBezTo>
                    <a:pt x="1057" y="4862"/>
                    <a:pt x="1071" y="4858"/>
                    <a:pt x="1084" y="4848"/>
                  </a:cubicBezTo>
                  <a:lnTo>
                    <a:pt x="2532" y="3792"/>
                  </a:lnTo>
                  <a:cubicBezTo>
                    <a:pt x="2545" y="3785"/>
                    <a:pt x="2562" y="3782"/>
                    <a:pt x="2579" y="3782"/>
                  </a:cubicBezTo>
                  <a:cubicBezTo>
                    <a:pt x="2596" y="3782"/>
                    <a:pt x="2614" y="3785"/>
                    <a:pt x="2627" y="3792"/>
                  </a:cubicBezTo>
                  <a:lnTo>
                    <a:pt x="4075" y="4848"/>
                  </a:lnTo>
                  <a:cubicBezTo>
                    <a:pt x="4088" y="4858"/>
                    <a:pt x="4102" y="4862"/>
                    <a:pt x="4115" y="4862"/>
                  </a:cubicBezTo>
                  <a:cubicBezTo>
                    <a:pt x="4157" y="4862"/>
                    <a:pt x="4194" y="4818"/>
                    <a:pt x="4184" y="4767"/>
                  </a:cubicBezTo>
                  <a:lnTo>
                    <a:pt x="3629" y="3061"/>
                  </a:lnTo>
                  <a:cubicBezTo>
                    <a:pt x="3615" y="3034"/>
                    <a:pt x="3629" y="3007"/>
                    <a:pt x="3656" y="2980"/>
                  </a:cubicBezTo>
                  <a:lnTo>
                    <a:pt x="5104" y="1924"/>
                  </a:lnTo>
                  <a:cubicBezTo>
                    <a:pt x="5158" y="1883"/>
                    <a:pt x="5131" y="1801"/>
                    <a:pt x="5064" y="1801"/>
                  </a:cubicBezTo>
                  <a:lnTo>
                    <a:pt x="3263" y="1801"/>
                  </a:lnTo>
                  <a:cubicBezTo>
                    <a:pt x="3236" y="1801"/>
                    <a:pt x="3209" y="1774"/>
                    <a:pt x="3196" y="1747"/>
                  </a:cubicBezTo>
                  <a:lnTo>
                    <a:pt x="2654" y="41"/>
                  </a:lnTo>
                  <a:cubicBezTo>
                    <a:pt x="2641" y="14"/>
                    <a:pt x="2610" y="1"/>
                    <a:pt x="2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395;p68">
              <a:extLst>
                <a:ext uri="{FF2B5EF4-FFF2-40B4-BE49-F238E27FC236}">
                  <a16:creationId xmlns:a16="http://schemas.microsoft.com/office/drawing/2014/main" id="{0FD7D29D-D07D-8E1B-DE22-E4812735DC31}"/>
                </a:ext>
              </a:extLst>
            </p:cNvPr>
            <p:cNvSpPr/>
            <p:nvPr/>
          </p:nvSpPr>
          <p:spPr>
            <a:xfrm>
              <a:off x="3137042" y="1392624"/>
              <a:ext cx="104563" cy="99263"/>
            </a:xfrm>
            <a:custGeom>
              <a:avLst/>
              <a:gdLst/>
              <a:ahLst/>
              <a:cxnLst/>
              <a:rect l="l" t="t" r="r" b="b"/>
              <a:pathLst>
                <a:path w="5267" h="5000" extrusionOk="0">
                  <a:moveTo>
                    <a:pt x="2640" y="135"/>
                  </a:moveTo>
                  <a:lnTo>
                    <a:pt x="3182" y="1841"/>
                  </a:lnTo>
                  <a:cubicBezTo>
                    <a:pt x="3209" y="1895"/>
                    <a:pt x="3263" y="1937"/>
                    <a:pt x="3317" y="1937"/>
                  </a:cubicBezTo>
                  <a:lnTo>
                    <a:pt x="5118" y="1937"/>
                  </a:lnTo>
                  <a:lnTo>
                    <a:pt x="3669" y="2993"/>
                  </a:lnTo>
                  <a:cubicBezTo>
                    <a:pt x="3615" y="3033"/>
                    <a:pt x="3602" y="3087"/>
                    <a:pt x="3615" y="3155"/>
                  </a:cubicBezTo>
                  <a:lnTo>
                    <a:pt x="4170" y="4861"/>
                  </a:lnTo>
                  <a:lnTo>
                    <a:pt x="2721" y="3805"/>
                  </a:lnTo>
                  <a:cubicBezTo>
                    <a:pt x="2694" y="3791"/>
                    <a:pt x="2667" y="3778"/>
                    <a:pt x="2640" y="3778"/>
                  </a:cubicBezTo>
                  <a:cubicBezTo>
                    <a:pt x="2600" y="3778"/>
                    <a:pt x="2573" y="3791"/>
                    <a:pt x="2546" y="3805"/>
                  </a:cubicBezTo>
                  <a:lnTo>
                    <a:pt x="1096" y="4847"/>
                  </a:lnTo>
                  <a:lnTo>
                    <a:pt x="1652" y="3155"/>
                  </a:lnTo>
                  <a:cubicBezTo>
                    <a:pt x="1665" y="3087"/>
                    <a:pt x="1652" y="3033"/>
                    <a:pt x="1598" y="2993"/>
                  </a:cubicBezTo>
                  <a:lnTo>
                    <a:pt x="149" y="1937"/>
                  </a:lnTo>
                  <a:lnTo>
                    <a:pt x="1950" y="1937"/>
                  </a:lnTo>
                  <a:cubicBezTo>
                    <a:pt x="2004" y="1937"/>
                    <a:pt x="2058" y="1895"/>
                    <a:pt x="2085" y="1841"/>
                  </a:cubicBezTo>
                  <a:lnTo>
                    <a:pt x="2640" y="135"/>
                  </a:lnTo>
                  <a:close/>
                  <a:moveTo>
                    <a:pt x="2640" y="0"/>
                  </a:moveTo>
                  <a:cubicBezTo>
                    <a:pt x="2573" y="0"/>
                    <a:pt x="2519" y="27"/>
                    <a:pt x="2492" y="95"/>
                  </a:cubicBezTo>
                  <a:lnTo>
                    <a:pt x="1950" y="1801"/>
                  </a:lnTo>
                  <a:lnTo>
                    <a:pt x="149" y="1801"/>
                  </a:lnTo>
                  <a:cubicBezTo>
                    <a:pt x="95" y="1801"/>
                    <a:pt x="40" y="1828"/>
                    <a:pt x="13" y="1895"/>
                  </a:cubicBezTo>
                  <a:cubicBezTo>
                    <a:pt x="0" y="1950"/>
                    <a:pt x="13" y="2018"/>
                    <a:pt x="67" y="2058"/>
                  </a:cubicBezTo>
                  <a:lnTo>
                    <a:pt x="1517" y="3101"/>
                  </a:lnTo>
                  <a:lnTo>
                    <a:pt x="961" y="4807"/>
                  </a:lnTo>
                  <a:cubicBezTo>
                    <a:pt x="948" y="4874"/>
                    <a:pt x="961" y="4928"/>
                    <a:pt x="1015" y="4969"/>
                  </a:cubicBezTo>
                  <a:cubicBezTo>
                    <a:pt x="1042" y="4989"/>
                    <a:pt x="1073" y="4999"/>
                    <a:pt x="1104" y="4999"/>
                  </a:cubicBezTo>
                  <a:cubicBezTo>
                    <a:pt x="1134" y="4999"/>
                    <a:pt x="1165" y="4989"/>
                    <a:pt x="1192" y="4969"/>
                  </a:cubicBezTo>
                  <a:lnTo>
                    <a:pt x="2640" y="3913"/>
                  </a:lnTo>
                  <a:lnTo>
                    <a:pt x="4075" y="4969"/>
                  </a:lnTo>
                  <a:cubicBezTo>
                    <a:pt x="4102" y="4982"/>
                    <a:pt x="4143" y="4996"/>
                    <a:pt x="4170" y="4996"/>
                  </a:cubicBezTo>
                  <a:cubicBezTo>
                    <a:pt x="4197" y="4996"/>
                    <a:pt x="4225" y="4982"/>
                    <a:pt x="4252" y="4969"/>
                  </a:cubicBezTo>
                  <a:cubicBezTo>
                    <a:pt x="4306" y="4928"/>
                    <a:pt x="4319" y="4874"/>
                    <a:pt x="4306" y="4807"/>
                  </a:cubicBezTo>
                  <a:lnTo>
                    <a:pt x="3750" y="3101"/>
                  </a:lnTo>
                  <a:lnTo>
                    <a:pt x="5199" y="2058"/>
                  </a:lnTo>
                  <a:cubicBezTo>
                    <a:pt x="5254" y="2018"/>
                    <a:pt x="5267" y="1950"/>
                    <a:pt x="5254" y="1895"/>
                  </a:cubicBezTo>
                  <a:cubicBezTo>
                    <a:pt x="5226" y="1828"/>
                    <a:pt x="5172" y="1801"/>
                    <a:pt x="5118" y="1801"/>
                  </a:cubicBezTo>
                  <a:lnTo>
                    <a:pt x="3317" y="1801"/>
                  </a:lnTo>
                  <a:lnTo>
                    <a:pt x="2775" y="95"/>
                  </a:lnTo>
                  <a:cubicBezTo>
                    <a:pt x="2748" y="27"/>
                    <a:pt x="2694" y="0"/>
                    <a:pt x="2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2396;p68">
            <a:extLst>
              <a:ext uri="{FF2B5EF4-FFF2-40B4-BE49-F238E27FC236}">
                <a16:creationId xmlns:a16="http://schemas.microsoft.com/office/drawing/2014/main" id="{AC9B0B6F-62F8-D3BC-F2B1-D0AEF1794090}"/>
              </a:ext>
            </a:extLst>
          </p:cNvPr>
          <p:cNvGrpSpPr/>
          <p:nvPr/>
        </p:nvGrpSpPr>
        <p:grpSpPr>
          <a:xfrm>
            <a:off x="5372146" y="5564703"/>
            <a:ext cx="318674" cy="303660"/>
            <a:chOff x="3323834" y="1392624"/>
            <a:chExt cx="112921" cy="107601"/>
          </a:xfrm>
        </p:grpSpPr>
        <p:sp>
          <p:nvSpPr>
            <p:cNvPr id="69" name="Google Shape;2397;p68">
              <a:extLst>
                <a:ext uri="{FF2B5EF4-FFF2-40B4-BE49-F238E27FC236}">
                  <a16:creationId xmlns:a16="http://schemas.microsoft.com/office/drawing/2014/main" id="{A374F6F0-1C9A-D5B6-A949-AC9D9DF3977D}"/>
                </a:ext>
              </a:extLst>
            </p:cNvPr>
            <p:cNvSpPr/>
            <p:nvPr/>
          </p:nvSpPr>
          <p:spPr>
            <a:xfrm>
              <a:off x="3324906" y="1402093"/>
              <a:ext cx="102439" cy="96721"/>
            </a:xfrm>
            <a:custGeom>
              <a:avLst/>
              <a:gdLst/>
              <a:ahLst/>
              <a:cxnLst/>
              <a:rect l="l" t="t" r="r" b="b"/>
              <a:pathLst>
                <a:path w="5160" h="4872" extrusionOk="0">
                  <a:moveTo>
                    <a:pt x="2582" y="0"/>
                  </a:moveTo>
                  <a:cubicBezTo>
                    <a:pt x="2553" y="0"/>
                    <a:pt x="2526" y="17"/>
                    <a:pt x="2519" y="52"/>
                  </a:cubicBezTo>
                  <a:lnTo>
                    <a:pt x="1964" y="1758"/>
                  </a:lnTo>
                  <a:cubicBezTo>
                    <a:pt x="1950" y="1785"/>
                    <a:pt x="1923" y="1812"/>
                    <a:pt x="1896" y="1812"/>
                  </a:cubicBezTo>
                  <a:lnTo>
                    <a:pt x="109" y="1812"/>
                  </a:lnTo>
                  <a:cubicBezTo>
                    <a:pt x="42" y="1812"/>
                    <a:pt x="1" y="1893"/>
                    <a:pt x="69" y="1933"/>
                  </a:cubicBezTo>
                  <a:lnTo>
                    <a:pt x="1517" y="2989"/>
                  </a:lnTo>
                  <a:cubicBezTo>
                    <a:pt x="1531" y="3003"/>
                    <a:pt x="1544" y="3043"/>
                    <a:pt x="1531" y="3070"/>
                  </a:cubicBezTo>
                  <a:lnTo>
                    <a:pt x="990" y="4776"/>
                  </a:lnTo>
                  <a:cubicBezTo>
                    <a:pt x="969" y="4828"/>
                    <a:pt x="1011" y="4872"/>
                    <a:pt x="1056" y="4872"/>
                  </a:cubicBezTo>
                  <a:cubicBezTo>
                    <a:pt x="1070" y="4872"/>
                    <a:pt x="1085" y="4867"/>
                    <a:pt x="1098" y="4857"/>
                  </a:cubicBezTo>
                  <a:lnTo>
                    <a:pt x="2546" y="3801"/>
                  </a:lnTo>
                  <a:cubicBezTo>
                    <a:pt x="2560" y="3795"/>
                    <a:pt x="2573" y="3792"/>
                    <a:pt x="2587" y="3792"/>
                  </a:cubicBezTo>
                  <a:cubicBezTo>
                    <a:pt x="2600" y="3792"/>
                    <a:pt x="2614" y="3795"/>
                    <a:pt x="2627" y="3801"/>
                  </a:cubicBezTo>
                  <a:lnTo>
                    <a:pt x="4077" y="4857"/>
                  </a:lnTo>
                  <a:cubicBezTo>
                    <a:pt x="4090" y="4867"/>
                    <a:pt x="4104" y="4872"/>
                    <a:pt x="4118" y="4872"/>
                  </a:cubicBezTo>
                  <a:cubicBezTo>
                    <a:pt x="4164" y="4872"/>
                    <a:pt x="4205" y="4828"/>
                    <a:pt x="4185" y="4776"/>
                  </a:cubicBezTo>
                  <a:lnTo>
                    <a:pt x="3629" y="3070"/>
                  </a:lnTo>
                  <a:cubicBezTo>
                    <a:pt x="3629" y="3043"/>
                    <a:pt x="3629" y="3003"/>
                    <a:pt x="3656" y="2989"/>
                  </a:cubicBezTo>
                  <a:lnTo>
                    <a:pt x="5106" y="1933"/>
                  </a:lnTo>
                  <a:cubicBezTo>
                    <a:pt x="5160" y="1893"/>
                    <a:pt x="5133" y="1812"/>
                    <a:pt x="5064" y="1812"/>
                  </a:cubicBezTo>
                  <a:lnTo>
                    <a:pt x="3277" y="1812"/>
                  </a:lnTo>
                  <a:cubicBezTo>
                    <a:pt x="3250" y="1812"/>
                    <a:pt x="3210" y="1785"/>
                    <a:pt x="3210" y="1758"/>
                  </a:cubicBezTo>
                  <a:lnTo>
                    <a:pt x="2654" y="52"/>
                  </a:lnTo>
                  <a:cubicBezTo>
                    <a:pt x="2641" y="17"/>
                    <a:pt x="2611" y="0"/>
                    <a:pt x="2582" y="0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398;p68">
              <a:extLst>
                <a:ext uri="{FF2B5EF4-FFF2-40B4-BE49-F238E27FC236}">
                  <a16:creationId xmlns:a16="http://schemas.microsoft.com/office/drawing/2014/main" id="{A97A283D-43D1-4676-F563-1B07F70D8A63}"/>
                </a:ext>
              </a:extLst>
            </p:cNvPr>
            <p:cNvSpPr/>
            <p:nvPr/>
          </p:nvSpPr>
          <p:spPr>
            <a:xfrm>
              <a:off x="3323834" y="1400684"/>
              <a:ext cx="104583" cy="99540"/>
            </a:xfrm>
            <a:custGeom>
              <a:avLst/>
              <a:gdLst/>
              <a:ahLst/>
              <a:cxnLst/>
              <a:rect l="l" t="t" r="r" b="b"/>
              <a:pathLst>
                <a:path w="5268" h="5014" extrusionOk="0">
                  <a:moveTo>
                    <a:pt x="2641" y="150"/>
                  </a:moveTo>
                  <a:lnTo>
                    <a:pt x="3196" y="1856"/>
                  </a:lnTo>
                  <a:cubicBezTo>
                    <a:pt x="3210" y="1910"/>
                    <a:pt x="3264" y="1950"/>
                    <a:pt x="3331" y="1950"/>
                  </a:cubicBezTo>
                  <a:lnTo>
                    <a:pt x="5118" y="1950"/>
                  </a:lnTo>
                  <a:lnTo>
                    <a:pt x="3670" y="3006"/>
                  </a:lnTo>
                  <a:cubicBezTo>
                    <a:pt x="3616" y="3047"/>
                    <a:pt x="3602" y="3101"/>
                    <a:pt x="3616" y="3168"/>
                  </a:cubicBezTo>
                  <a:lnTo>
                    <a:pt x="4171" y="4861"/>
                  </a:lnTo>
                  <a:lnTo>
                    <a:pt x="2722" y="3818"/>
                  </a:lnTo>
                  <a:cubicBezTo>
                    <a:pt x="2695" y="3791"/>
                    <a:pt x="2668" y="3791"/>
                    <a:pt x="2641" y="3791"/>
                  </a:cubicBezTo>
                  <a:cubicBezTo>
                    <a:pt x="2614" y="3791"/>
                    <a:pt x="2587" y="3791"/>
                    <a:pt x="2560" y="3818"/>
                  </a:cubicBezTo>
                  <a:lnTo>
                    <a:pt x="1111" y="4861"/>
                  </a:lnTo>
                  <a:lnTo>
                    <a:pt x="1652" y="3168"/>
                  </a:lnTo>
                  <a:cubicBezTo>
                    <a:pt x="1679" y="3101"/>
                    <a:pt x="1652" y="3047"/>
                    <a:pt x="1612" y="3006"/>
                  </a:cubicBezTo>
                  <a:lnTo>
                    <a:pt x="163" y="1950"/>
                  </a:lnTo>
                  <a:lnTo>
                    <a:pt x="1950" y="1950"/>
                  </a:lnTo>
                  <a:cubicBezTo>
                    <a:pt x="2004" y="1950"/>
                    <a:pt x="2073" y="1910"/>
                    <a:pt x="2086" y="1856"/>
                  </a:cubicBezTo>
                  <a:lnTo>
                    <a:pt x="2641" y="150"/>
                  </a:lnTo>
                  <a:close/>
                  <a:moveTo>
                    <a:pt x="2641" y="0"/>
                  </a:moveTo>
                  <a:cubicBezTo>
                    <a:pt x="2573" y="14"/>
                    <a:pt x="2519" y="41"/>
                    <a:pt x="2506" y="108"/>
                  </a:cubicBezTo>
                  <a:lnTo>
                    <a:pt x="1950" y="1814"/>
                  </a:lnTo>
                  <a:lnTo>
                    <a:pt x="163" y="1814"/>
                  </a:lnTo>
                  <a:cubicBezTo>
                    <a:pt x="96" y="1814"/>
                    <a:pt x="42" y="1842"/>
                    <a:pt x="28" y="1910"/>
                  </a:cubicBezTo>
                  <a:cubicBezTo>
                    <a:pt x="1" y="1964"/>
                    <a:pt x="28" y="2031"/>
                    <a:pt x="82" y="2072"/>
                  </a:cubicBezTo>
                  <a:lnTo>
                    <a:pt x="1517" y="3114"/>
                  </a:lnTo>
                  <a:lnTo>
                    <a:pt x="975" y="4820"/>
                  </a:lnTo>
                  <a:cubicBezTo>
                    <a:pt x="948" y="4888"/>
                    <a:pt x="975" y="4943"/>
                    <a:pt x="1030" y="4983"/>
                  </a:cubicBezTo>
                  <a:cubicBezTo>
                    <a:pt x="1050" y="5003"/>
                    <a:pt x="1077" y="5013"/>
                    <a:pt x="1106" y="5013"/>
                  </a:cubicBezTo>
                  <a:cubicBezTo>
                    <a:pt x="1135" y="5013"/>
                    <a:pt x="1165" y="5003"/>
                    <a:pt x="1192" y="4983"/>
                  </a:cubicBezTo>
                  <a:lnTo>
                    <a:pt x="2641" y="3927"/>
                  </a:lnTo>
                  <a:lnTo>
                    <a:pt x="4089" y="4983"/>
                  </a:lnTo>
                  <a:cubicBezTo>
                    <a:pt x="4116" y="4997"/>
                    <a:pt x="4144" y="5010"/>
                    <a:pt x="4171" y="5010"/>
                  </a:cubicBezTo>
                  <a:cubicBezTo>
                    <a:pt x="4198" y="5010"/>
                    <a:pt x="4225" y="4997"/>
                    <a:pt x="4252" y="4983"/>
                  </a:cubicBezTo>
                  <a:cubicBezTo>
                    <a:pt x="4306" y="4943"/>
                    <a:pt x="4320" y="4888"/>
                    <a:pt x="4306" y="4820"/>
                  </a:cubicBezTo>
                  <a:lnTo>
                    <a:pt x="3751" y="3114"/>
                  </a:lnTo>
                  <a:lnTo>
                    <a:pt x="5200" y="2072"/>
                  </a:lnTo>
                  <a:cubicBezTo>
                    <a:pt x="5254" y="2031"/>
                    <a:pt x="5268" y="1964"/>
                    <a:pt x="5254" y="1910"/>
                  </a:cubicBezTo>
                  <a:cubicBezTo>
                    <a:pt x="5241" y="1842"/>
                    <a:pt x="5187" y="1814"/>
                    <a:pt x="5118" y="1814"/>
                  </a:cubicBezTo>
                  <a:lnTo>
                    <a:pt x="3331" y="1801"/>
                  </a:lnTo>
                  <a:lnTo>
                    <a:pt x="2777" y="108"/>
                  </a:lnTo>
                  <a:cubicBezTo>
                    <a:pt x="2750" y="41"/>
                    <a:pt x="2708" y="0"/>
                    <a:pt x="26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399;p68">
              <a:extLst>
                <a:ext uri="{FF2B5EF4-FFF2-40B4-BE49-F238E27FC236}">
                  <a16:creationId xmlns:a16="http://schemas.microsoft.com/office/drawing/2014/main" id="{ED521228-9AB3-783B-450D-F61DFCD5B132}"/>
                </a:ext>
              </a:extLst>
            </p:cNvPr>
            <p:cNvSpPr/>
            <p:nvPr/>
          </p:nvSpPr>
          <p:spPr>
            <a:xfrm>
              <a:off x="3333244" y="1393954"/>
              <a:ext cx="102419" cy="96523"/>
            </a:xfrm>
            <a:custGeom>
              <a:avLst/>
              <a:gdLst/>
              <a:ahLst/>
              <a:cxnLst/>
              <a:rect l="l" t="t" r="r" b="b"/>
              <a:pathLst>
                <a:path w="5159" h="4862" extrusionOk="0">
                  <a:moveTo>
                    <a:pt x="2582" y="1"/>
                  </a:moveTo>
                  <a:cubicBezTo>
                    <a:pt x="2553" y="1"/>
                    <a:pt x="2526" y="14"/>
                    <a:pt x="2519" y="41"/>
                  </a:cubicBezTo>
                  <a:lnTo>
                    <a:pt x="1964" y="1747"/>
                  </a:lnTo>
                  <a:cubicBezTo>
                    <a:pt x="1951" y="1774"/>
                    <a:pt x="1924" y="1801"/>
                    <a:pt x="1896" y="1801"/>
                  </a:cubicBezTo>
                  <a:lnTo>
                    <a:pt x="109" y="1801"/>
                  </a:lnTo>
                  <a:cubicBezTo>
                    <a:pt x="28" y="1801"/>
                    <a:pt x="1" y="1883"/>
                    <a:pt x="68" y="1924"/>
                  </a:cubicBezTo>
                  <a:lnTo>
                    <a:pt x="1503" y="2980"/>
                  </a:lnTo>
                  <a:cubicBezTo>
                    <a:pt x="1530" y="3007"/>
                    <a:pt x="1544" y="3034"/>
                    <a:pt x="1530" y="3061"/>
                  </a:cubicBezTo>
                  <a:lnTo>
                    <a:pt x="989" y="4767"/>
                  </a:lnTo>
                  <a:cubicBezTo>
                    <a:pt x="968" y="4818"/>
                    <a:pt x="1011" y="4862"/>
                    <a:pt x="1056" y="4862"/>
                  </a:cubicBezTo>
                  <a:cubicBezTo>
                    <a:pt x="1070" y="4862"/>
                    <a:pt x="1084" y="4858"/>
                    <a:pt x="1097" y="4848"/>
                  </a:cubicBezTo>
                  <a:lnTo>
                    <a:pt x="2546" y="3792"/>
                  </a:lnTo>
                  <a:cubicBezTo>
                    <a:pt x="2553" y="3785"/>
                    <a:pt x="2566" y="3782"/>
                    <a:pt x="2582" y="3782"/>
                  </a:cubicBezTo>
                  <a:cubicBezTo>
                    <a:pt x="2597" y="3782"/>
                    <a:pt x="2614" y="3785"/>
                    <a:pt x="2628" y="3792"/>
                  </a:cubicBezTo>
                  <a:lnTo>
                    <a:pt x="4076" y="4848"/>
                  </a:lnTo>
                  <a:cubicBezTo>
                    <a:pt x="4089" y="4858"/>
                    <a:pt x="4103" y="4862"/>
                    <a:pt x="4117" y="4862"/>
                  </a:cubicBezTo>
                  <a:cubicBezTo>
                    <a:pt x="4162" y="4862"/>
                    <a:pt x="4205" y="4818"/>
                    <a:pt x="4184" y="4767"/>
                  </a:cubicBezTo>
                  <a:lnTo>
                    <a:pt x="3629" y="3061"/>
                  </a:lnTo>
                  <a:cubicBezTo>
                    <a:pt x="3615" y="3034"/>
                    <a:pt x="3629" y="3007"/>
                    <a:pt x="3657" y="2980"/>
                  </a:cubicBezTo>
                  <a:lnTo>
                    <a:pt x="5105" y="1924"/>
                  </a:lnTo>
                  <a:cubicBezTo>
                    <a:pt x="5159" y="1883"/>
                    <a:pt x="5132" y="1801"/>
                    <a:pt x="5065" y="1801"/>
                  </a:cubicBezTo>
                  <a:lnTo>
                    <a:pt x="3277" y="1801"/>
                  </a:lnTo>
                  <a:cubicBezTo>
                    <a:pt x="3236" y="1801"/>
                    <a:pt x="3209" y="1774"/>
                    <a:pt x="3209" y="1747"/>
                  </a:cubicBezTo>
                  <a:lnTo>
                    <a:pt x="2655" y="41"/>
                  </a:lnTo>
                  <a:cubicBezTo>
                    <a:pt x="2641" y="14"/>
                    <a:pt x="2611" y="1"/>
                    <a:pt x="25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400;p68">
              <a:extLst>
                <a:ext uri="{FF2B5EF4-FFF2-40B4-BE49-F238E27FC236}">
                  <a16:creationId xmlns:a16="http://schemas.microsoft.com/office/drawing/2014/main" id="{2B9920FA-34D5-463A-B1F4-A2C41BE7EC74}"/>
                </a:ext>
              </a:extLst>
            </p:cNvPr>
            <p:cNvSpPr/>
            <p:nvPr/>
          </p:nvSpPr>
          <p:spPr>
            <a:xfrm>
              <a:off x="3332172" y="1392624"/>
              <a:ext cx="104583" cy="99263"/>
            </a:xfrm>
            <a:custGeom>
              <a:avLst/>
              <a:gdLst/>
              <a:ahLst/>
              <a:cxnLst/>
              <a:rect l="l" t="t" r="r" b="b"/>
              <a:pathLst>
                <a:path w="5268" h="5000" extrusionOk="0">
                  <a:moveTo>
                    <a:pt x="2640" y="135"/>
                  </a:moveTo>
                  <a:lnTo>
                    <a:pt x="3196" y="1841"/>
                  </a:lnTo>
                  <a:cubicBezTo>
                    <a:pt x="3209" y="1895"/>
                    <a:pt x="3263" y="1937"/>
                    <a:pt x="3331" y="1937"/>
                  </a:cubicBezTo>
                  <a:lnTo>
                    <a:pt x="5119" y="1937"/>
                  </a:lnTo>
                  <a:lnTo>
                    <a:pt x="3669" y="2993"/>
                  </a:lnTo>
                  <a:cubicBezTo>
                    <a:pt x="3615" y="3033"/>
                    <a:pt x="3602" y="3087"/>
                    <a:pt x="3615" y="3155"/>
                  </a:cubicBezTo>
                  <a:lnTo>
                    <a:pt x="4171" y="4861"/>
                  </a:lnTo>
                  <a:lnTo>
                    <a:pt x="2722" y="3805"/>
                  </a:lnTo>
                  <a:cubicBezTo>
                    <a:pt x="2695" y="3791"/>
                    <a:pt x="2667" y="3778"/>
                    <a:pt x="2640" y="3778"/>
                  </a:cubicBezTo>
                  <a:cubicBezTo>
                    <a:pt x="2613" y="3778"/>
                    <a:pt x="2573" y="3791"/>
                    <a:pt x="2559" y="3805"/>
                  </a:cubicBezTo>
                  <a:lnTo>
                    <a:pt x="1097" y="4847"/>
                  </a:lnTo>
                  <a:lnTo>
                    <a:pt x="1097" y="4847"/>
                  </a:lnTo>
                  <a:lnTo>
                    <a:pt x="1653" y="3155"/>
                  </a:lnTo>
                  <a:cubicBezTo>
                    <a:pt x="1680" y="3087"/>
                    <a:pt x="1653" y="3033"/>
                    <a:pt x="1598" y="2993"/>
                  </a:cubicBezTo>
                  <a:lnTo>
                    <a:pt x="163" y="1937"/>
                  </a:lnTo>
                  <a:lnTo>
                    <a:pt x="1950" y="1937"/>
                  </a:lnTo>
                  <a:cubicBezTo>
                    <a:pt x="2005" y="1937"/>
                    <a:pt x="2059" y="1895"/>
                    <a:pt x="2086" y="1841"/>
                  </a:cubicBezTo>
                  <a:lnTo>
                    <a:pt x="2640" y="135"/>
                  </a:lnTo>
                  <a:close/>
                  <a:moveTo>
                    <a:pt x="2640" y="0"/>
                  </a:moveTo>
                  <a:cubicBezTo>
                    <a:pt x="2573" y="0"/>
                    <a:pt x="2519" y="27"/>
                    <a:pt x="2505" y="95"/>
                  </a:cubicBezTo>
                  <a:lnTo>
                    <a:pt x="1950" y="1801"/>
                  </a:lnTo>
                  <a:lnTo>
                    <a:pt x="163" y="1801"/>
                  </a:lnTo>
                  <a:cubicBezTo>
                    <a:pt x="95" y="1801"/>
                    <a:pt x="41" y="1828"/>
                    <a:pt x="28" y="1895"/>
                  </a:cubicBezTo>
                  <a:cubicBezTo>
                    <a:pt x="1" y="1950"/>
                    <a:pt x="28" y="2018"/>
                    <a:pt x="68" y="2058"/>
                  </a:cubicBezTo>
                  <a:lnTo>
                    <a:pt x="1517" y="3101"/>
                  </a:lnTo>
                  <a:lnTo>
                    <a:pt x="976" y="4807"/>
                  </a:lnTo>
                  <a:cubicBezTo>
                    <a:pt x="949" y="4874"/>
                    <a:pt x="976" y="4928"/>
                    <a:pt x="1016" y="4969"/>
                  </a:cubicBezTo>
                  <a:cubicBezTo>
                    <a:pt x="1043" y="4989"/>
                    <a:pt x="1073" y="4999"/>
                    <a:pt x="1104" y="4999"/>
                  </a:cubicBezTo>
                  <a:cubicBezTo>
                    <a:pt x="1135" y="4999"/>
                    <a:pt x="1165" y="4989"/>
                    <a:pt x="1192" y="4969"/>
                  </a:cubicBezTo>
                  <a:lnTo>
                    <a:pt x="2640" y="3913"/>
                  </a:lnTo>
                  <a:lnTo>
                    <a:pt x="4090" y="4969"/>
                  </a:lnTo>
                  <a:cubicBezTo>
                    <a:pt x="4117" y="4982"/>
                    <a:pt x="4144" y="4996"/>
                    <a:pt x="4171" y="4996"/>
                  </a:cubicBezTo>
                  <a:cubicBezTo>
                    <a:pt x="4198" y="4996"/>
                    <a:pt x="4225" y="4982"/>
                    <a:pt x="4252" y="4969"/>
                  </a:cubicBezTo>
                  <a:cubicBezTo>
                    <a:pt x="4306" y="4928"/>
                    <a:pt x="4319" y="4874"/>
                    <a:pt x="4306" y="4807"/>
                  </a:cubicBezTo>
                  <a:lnTo>
                    <a:pt x="3751" y="3101"/>
                  </a:lnTo>
                  <a:lnTo>
                    <a:pt x="5200" y="2058"/>
                  </a:lnTo>
                  <a:cubicBezTo>
                    <a:pt x="5254" y="2018"/>
                    <a:pt x="5267" y="1950"/>
                    <a:pt x="5254" y="1895"/>
                  </a:cubicBezTo>
                  <a:cubicBezTo>
                    <a:pt x="5227" y="1828"/>
                    <a:pt x="5186" y="1801"/>
                    <a:pt x="5119" y="1801"/>
                  </a:cubicBezTo>
                  <a:lnTo>
                    <a:pt x="3331" y="1801"/>
                  </a:lnTo>
                  <a:lnTo>
                    <a:pt x="2776" y="95"/>
                  </a:lnTo>
                  <a:cubicBezTo>
                    <a:pt x="2749" y="27"/>
                    <a:pt x="2695" y="0"/>
                    <a:pt x="2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💻 ¿Cómo hacer una base de datos en Excel en simples pasos?">
            <a:extLst>
              <a:ext uri="{FF2B5EF4-FFF2-40B4-BE49-F238E27FC236}">
                <a16:creationId xmlns:a16="http://schemas.microsoft.com/office/drawing/2014/main" id="{86EF76E8-B62A-975E-4CC6-A9171A0FE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1" r="20182"/>
          <a:stretch/>
        </p:blipFill>
        <p:spPr bwMode="auto">
          <a:xfrm>
            <a:off x="6648444" y="2226731"/>
            <a:ext cx="4337074" cy="3805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oogle Shape;2343;p68">
            <a:extLst>
              <a:ext uri="{FF2B5EF4-FFF2-40B4-BE49-F238E27FC236}">
                <a16:creationId xmlns:a16="http://schemas.microsoft.com/office/drawing/2014/main" id="{FA37AD03-D294-8CC1-C8F7-EB68F8C07C3C}"/>
              </a:ext>
            </a:extLst>
          </p:cNvPr>
          <p:cNvGrpSpPr/>
          <p:nvPr/>
        </p:nvGrpSpPr>
        <p:grpSpPr>
          <a:xfrm>
            <a:off x="6643256" y="1782517"/>
            <a:ext cx="4337073" cy="456316"/>
            <a:chOff x="6134474" y="1391981"/>
            <a:chExt cx="2138100" cy="316800"/>
          </a:xfrm>
        </p:grpSpPr>
        <p:sp>
          <p:nvSpPr>
            <p:cNvPr id="74" name="Google Shape;2344;p68">
              <a:extLst>
                <a:ext uri="{FF2B5EF4-FFF2-40B4-BE49-F238E27FC236}">
                  <a16:creationId xmlns:a16="http://schemas.microsoft.com/office/drawing/2014/main" id="{78E87A27-4A1F-4A34-42FD-9A35D65F73D0}"/>
                </a:ext>
              </a:extLst>
            </p:cNvPr>
            <p:cNvSpPr/>
            <p:nvPr/>
          </p:nvSpPr>
          <p:spPr>
            <a:xfrm>
              <a:off x="6134474" y="1391981"/>
              <a:ext cx="2138100" cy="3168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75" name="Google Shape;2345;p68">
              <a:extLst>
                <a:ext uri="{FF2B5EF4-FFF2-40B4-BE49-F238E27FC236}">
                  <a16:creationId xmlns:a16="http://schemas.microsoft.com/office/drawing/2014/main" id="{DB286E6A-389A-5F85-942C-21376D01083B}"/>
                </a:ext>
              </a:extLst>
            </p:cNvPr>
            <p:cNvGrpSpPr/>
            <p:nvPr/>
          </p:nvGrpSpPr>
          <p:grpSpPr>
            <a:xfrm>
              <a:off x="7472633" y="1449618"/>
              <a:ext cx="732942" cy="201531"/>
              <a:chOff x="3729550" y="1196625"/>
              <a:chExt cx="1360575" cy="374175"/>
            </a:xfrm>
          </p:grpSpPr>
          <p:sp>
            <p:nvSpPr>
              <p:cNvPr id="77" name="Google Shape;2346;p68">
                <a:extLst>
                  <a:ext uri="{FF2B5EF4-FFF2-40B4-BE49-F238E27FC236}">
                    <a16:creationId xmlns:a16="http://schemas.microsoft.com/office/drawing/2014/main" id="{32D180FA-2D6E-4A3B-137F-F6057FE3D001}"/>
                  </a:ext>
                </a:extLst>
              </p:cNvPr>
              <p:cNvSpPr/>
              <p:nvPr/>
            </p:nvSpPr>
            <p:spPr>
              <a:xfrm>
                <a:off x="3729550" y="1196625"/>
                <a:ext cx="417450" cy="374175"/>
              </a:xfrm>
              <a:custGeom>
                <a:avLst/>
                <a:gdLst/>
                <a:ahLst/>
                <a:cxnLst/>
                <a:rect l="l" t="t" r="r" b="b"/>
                <a:pathLst>
                  <a:path w="16698" h="14967" extrusionOk="0">
                    <a:moveTo>
                      <a:pt x="0" y="1"/>
                    </a:moveTo>
                    <a:lnTo>
                      <a:pt x="0" y="14967"/>
                    </a:lnTo>
                    <a:lnTo>
                      <a:pt x="16698" y="14967"/>
                    </a:lnTo>
                    <a:lnTo>
                      <a:pt x="166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2347;p68">
                <a:extLst>
                  <a:ext uri="{FF2B5EF4-FFF2-40B4-BE49-F238E27FC236}">
                    <a16:creationId xmlns:a16="http://schemas.microsoft.com/office/drawing/2014/main" id="{725FFB91-3A71-AE2A-5FE0-8766F922D103}"/>
                  </a:ext>
                </a:extLst>
              </p:cNvPr>
              <p:cNvSpPr/>
              <p:nvPr/>
            </p:nvSpPr>
            <p:spPr>
              <a:xfrm>
                <a:off x="3777075" y="1239550"/>
                <a:ext cx="369925" cy="331250"/>
              </a:xfrm>
              <a:custGeom>
                <a:avLst/>
                <a:gdLst/>
                <a:ahLst/>
                <a:cxnLst/>
                <a:rect l="l" t="t" r="r" b="b"/>
                <a:pathLst>
                  <a:path w="14797" h="13250" extrusionOk="0">
                    <a:moveTo>
                      <a:pt x="0" y="0"/>
                    </a:moveTo>
                    <a:lnTo>
                      <a:pt x="0" y="13250"/>
                    </a:lnTo>
                    <a:lnTo>
                      <a:pt x="14797" y="13250"/>
                    </a:lnTo>
                    <a:lnTo>
                      <a:pt x="14797" y="0"/>
                    </a:lnTo>
                    <a:close/>
                  </a:path>
                </a:pathLst>
              </a:custGeom>
              <a:solidFill>
                <a:srgbClr val="DDDD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2348;p68">
                <a:extLst>
                  <a:ext uri="{FF2B5EF4-FFF2-40B4-BE49-F238E27FC236}">
                    <a16:creationId xmlns:a16="http://schemas.microsoft.com/office/drawing/2014/main" id="{191D94AD-0047-9E9D-E83A-0B2255F6D47E}"/>
                  </a:ext>
                </a:extLst>
              </p:cNvPr>
              <p:cNvSpPr/>
              <p:nvPr/>
            </p:nvSpPr>
            <p:spPr>
              <a:xfrm>
                <a:off x="3838550" y="1458700"/>
                <a:ext cx="199450" cy="46025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1841" extrusionOk="0">
                    <a:moveTo>
                      <a:pt x="0" y="0"/>
                    </a:moveTo>
                    <a:lnTo>
                      <a:pt x="0" y="1840"/>
                    </a:lnTo>
                    <a:lnTo>
                      <a:pt x="7978" y="1840"/>
                    </a:lnTo>
                    <a:lnTo>
                      <a:pt x="7978" y="0"/>
                    </a:lnTo>
                    <a:close/>
                  </a:path>
                </a:pathLst>
              </a:custGeom>
              <a:solidFill>
                <a:srgbClr val="0010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2349;p68">
                <a:extLst>
                  <a:ext uri="{FF2B5EF4-FFF2-40B4-BE49-F238E27FC236}">
                    <a16:creationId xmlns:a16="http://schemas.microsoft.com/office/drawing/2014/main" id="{BC535594-14C9-4659-65D8-17C91A65F575}"/>
                  </a:ext>
                </a:extLst>
              </p:cNvPr>
              <p:cNvSpPr/>
              <p:nvPr/>
            </p:nvSpPr>
            <p:spPr>
              <a:xfrm>
                <a:off x="4205725" y="1196625"/>
                <a:ext cx="417475" cy="374175"/>
              </a:xfrm>
              <a:custGeom>
                <a:avLst/>
                <a:gdLst/>
                <a:ahLst/>
                <a:cxnLst/>
                <a:rect l="l" t="t" r="r" b="b"/>
                <a:pathLst>
                  <a:path w="16699" h="14967" extrusionOk="0">
                    <a:moveTo>
                      <a:pt x="1" y="1"/>
                    </a:moveTo>
                    <a:lnTo>
                      <a:pt x="1" y="14967"/>
                    </a:lnTo>
                    <a:lnTo>
                      <a:pt x="16699" y="14967"/>
                    </a:lnTo>
                    <a:lnTo>
                      <a:pt x="166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2350;p68">
                <a:extLst>
                  <a:ext uri="{FF2B5EF4-FFF2-40B4-BE49-F238E27FC236}">
                    <a16:creationId xmlns:a16="http://schemas.microsoft.com/office/drawing/2014/main" id="{E88A8A81-5D52-AEF4-C467-68BC9DDC76DB}"/>
                  </a:ext>
                </a:extLst>
              </p:cNvPr>
              <p:cNvSpPr/>
              <p:nvPr/>
            </p:nvSpPr>
            <p:spPr>
              <a:xfrm>
                <a:off x="4253675" y="1239550"/>
                <a:ext cx="369525" cy="331250"/>
              </a:xfrm>
              <a:custGeom>
                <a:avLst/>
                <a:gdLst/>
                <a:ahLst/>
                <a:cxnLst/>
                <a:rect l="l" t="t" r="r" b="b"/>
                <a:pathLst>
                  <a:path w="14781" h="13250" extrusionOk="0">
                    <a:moveTo>
                      <a:pt x="0" y="0"/>
                    </a:moveTo>
                    <a:lnTo>
                      <a:pt x="0" y="13250"/>
                    </a:lnTo>
                    <a:lnTo>
                      <a:pt x="14781" y="13250"/>
                    </a:lnTo>
                    <a:lnTo>
                      <a:pt x="14781" y="0"/>
                    </a:lnTo>
                    <a:close/>
                  </a:path>
                </a:pathLst>
              </a:custGeom>
              <a:solidFill>
                <a:srgbClr val="DDDD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2351;p68">
                <a:extLst>
                  <a:ext uri="{FF2B5EF4-FFF2-40B4-BE49-F238E27FC236}">
                    <a16:creationId xmlns:a16="http://schemas.microsoft.com/office/drawing/2014/main" id="{C12655DA-C007-62AF-5B4E-3B141F9ECECF}"/>
                  </a:ext>
                </a:extLst>
              </p:cNvPr>
              <p:cNvSpPr/>
              <p:nvPr/>
            </p:nvSpPr>
            <p:spPr>
              <a:xfrm>
                <a:off x="4303150" y="1249600"/>
                <a:ext cx="222650" cy="245850"/>
              </a:xfrm>
              <a:custGeom>
                <a:avLst/>
                <a:gdLst/>
                <a:ahLst/>
                <a:cxnLst/>
                <a:rect l="l" t="t" r="r" b="b"/>
                <a:pathLst>
                  <a:path w="8906" h="9834" extrusionOk="0">
                    <a:moveTo>
                      <a:pt x="8442" y="479"/>
                    </a:moveTo>
                    <a:lnTo>
                      <a:pt x="8442" y="9354"/>
                    </a:lnTo>
                    <a:lnTo>
                      <a:pt x="479" y="9354"/>
                    </a:lnTo>
                    <a:lnTo>
                      <a:pt x="479" y="479"/>
                    </a:lnTo>
                    <a:close/>
                    <a:moveTo>
                      <a:pt x="0" y="0"/>
                    </a:moveTo>
                    <a:lnTo>
                      <a:pt x="0" y="9833"/>
                    </a:lnTo>
                    <a:lnTo>
                      <a:pt x="8905" y="9833"/>
                    </a:lnTo>
                    <a:lnTo>
                      <a:pt x="8905" y="0"/>
                    </a:lnTo>
                    <a:close/>
                  </a:path>
                </a:pathLst>
              </a:custGeom>
              <a:solidFill>
                <a:srgbClr val="0010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2352;p68">
                <a:extLst>
                  <a:ext uri="{FF2B5EF4-FFF2-40B4-BE49-F238E27FC236}">
                    <a16:creationId xmlns:a16="http://schemas.microsoft.com/office/drawing/2014/main" id="{8E62DB56-6CAB-85B6-0233-C4CE0BED8021}"/>
                  </a:ext>
                </a:extLst>
              </p:cNvPr>
              <p:cNvSpPr/>
              <p:nvPr/>
            </p:nvSpPr>
            <p:spPr>
              <a:xfrm>
                <a:off x="4316650" y="1255775"/>
                <a:ext cx="203325" cy="76575"/>
              </a:xfrm>
              <a:custGeom>
                <a:avLst/>
                <a:gdLst/>
                <a:ahLst/>
                <a:cxnLst/>
                <a:rect l="l" t="t" r="r" b="b"/>
                <a:pathLst>
                  <a:path w="8133" h="3063" extrusionOk="0">
                    <a:moveTo>
                      <a:pt x="1" y="1"/>
                    </a:moveTo>
                    <a:lnTo>
                      <a:pt x="1" y="3062"/>
                    </a:lnTo>
                    <a:lnTo>
                      <a:pt x="8133" y="3062"/>
                    </a:lnTo>
                    <a:lnTo>
                      <a:pt x="8133" y="1"/>
                    </a:lnTo>
                    <a:close/>
                  </a:path>
                </a:pathLst>
              </a:custGeom>
              <a:solidFill>
                <a:srgbClr val="0010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2353;p68">
                <a:extLst>
                  <a:ext uri="{FF2B5EF4-FFF2-40B4-BE49-F238E27FC236}">
                    <a16:creationId xmlns:a16="http://schemas.microsoft.com/office/drawing/2014/main" id="{BC567182-CCD8-5A72-5DE6-54D9F6169647}"/>
                  </a:ext>
                </a:extLst>
              </p:cNvPr>
              <p:cNvSpPr/>
              <p:nvPr/>
            </p:nvSpPr>
            <p:spPr>
              <a:xfrm>
                <a:off x="4672650" y="1196625"/>
                <a:ext cx="417475" cy="374175"/>
              </a:xfrm>
              <a:custGeom>
                <a:avLst/>
                <a:gdLst/>
                <a:ahLst/>
                <a:cxnLst/>
                <a:rect l="l" t="t" r="r" b="b"/>
                <a:pathLst>
                  <a:path w="16699" h="14967" extrusionOk="0">
                    <a:moveTo>
                      <a:pt x="0" y="1"/>
                    </a:moveTo>
                    <a:lnTo>
                      <a:pt x="0" y="14967"/>
                    </a:lnTo>
                    <a:lnTo>
                      <a:pt x="16698" y="14967"/>
                    </a:lnTo>
                    <a:lnTo>
                      <a:pt x="166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2354;p68">
                <a:extLst>
                  <a:ext uri="{FF2B5EF4-FFF2-40B4-BE49-F238E27FC236}">
                    <a16:creationId xmlns:a16="http://schemas.microsoft.com/office/drawing/2014/main" id="{4E710904-BF70-80FE-CF6D-C7CA832D4BB7}"/>
                  </a:ext>
                </a:extLst>
              </p:cNvPr>
              <p:cNvSpPr/>
              <p:nvPr/>
            </p:nvSpPr>
            <p:spPr>
              <a:xfrm>
                <a:off x="4720575" y="1239550"/>
                <a:ext cx="369550" cy="331250"/>
              </a:xfrm>
              <a:custGeom>
                <a:avLst/>
                <a:gdLst/>
                <a:ahLst/>
                <a:cxnLst/>
                <a:rect l="l" t="t" r="r" b="b"/>
                <a:pathLst>
                  <a:path w="14782" h="13250" extrusionOk="0">
                    <a:moveTo>
                      <a:pt x="1" y="0"/>
                    </a:moveTo>
                    <a:lnTo>
                      <a:pt x="1" y="13250"/>
                    </a:lnTo>
                    <a:lnTo>
                      <a:pt x="14781" y="13250"/>
                    </a:lnTo>
                    <a:lnTo>
                      <a:pt x="14781" y="0"/>
                    </a:lnTo>
                    <a:close/>
                  </a:path>
                </a:pathLst>
              </a:custGeom>
              <a:solidFill>
                <a:srgbClr val="DDDD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2355;p68">
                <a:extLst>
                  <a:ext uri="{FF2B5EF4-FFF2-40B4-BE49-F238E27FC236}">
                    <a16:creationId xmlns:a16="http://schemas.microsoft.com/office/drawing/2014/main" id="{0A16E378-8F09-A24C-0582-A963BD124AE6}"/>
                  </a:ext>
                </a:extLst>
              </p:cNvPr>
              <p:cNvSpPr/>
              <p:nvPr/>
            </p:nvSpPr>
            <p:spPr>
              <a:xfrm>
                <a:off x="4784350" y="1289800"/>
                <a:ext cx="194050" cy="194425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7777" extrusionOk="0">
                    <a:moveTo>
                      <a:pt x="325" y="0"/>
                    </a:moveTo>
                    <a:lnTo>
                      <a:pt x="0" y="340"/>
                    </a:lnTo>
                    <a:lnTo>
                      <a:pt x="7437" y="7776"/>
                    </a:lnTo>
                    <a:lnTo>
                      <a:pt x="7761" y="7436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rgbClr val="0010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2356;p68">
                <a:extLst>
                  <a:ext uri="{FF2B5EF4-FFF2-40B4-BE49-F238E27FC236}">
                    <a16:creationId xmlns:a16="http://schemas.microsoft.com/office/drawing/2014/main" id="{47CC83F1-53C0-DFDB-3823-70322582EDEE}"/>
                  </a:ext>
                </a:extLst>
              </p:cNvPr>
              <p:cNvSpPr/>
              <p:nvPr/>
            </p:nvSpPr>
            <p:spPr>
              <a:xfrm>
                <a:off x="4784350" y="1289800"/>
                <a:ext cx="194050" cy="194425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7777" extrusionOk="0">
                    <a:moveTo>
                      <a:pt x="7437" y="0"/>
                    </a:moveTo>
                    <a:lnTo>
                      <a:pt x="0" y="7436"/>
                    </a:lnTo>
                    <a:lnTo>
                      <a:pt x="325" y="7776"/>
                    </a:lnTo>
                    <a:lnTo>
                      <a:pt x="7761" y="340"/>
                    </a:lnTo>
                    <a:lnTo>
                      <a:pt x="7437" y="0"/>
                    </a:lnTo>
                    <a:close/>
                  </a:path>
                </a:pathLst>
              </a:custGeom>
              <a:solidFill>
                <a:srgbClr val="0010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133142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68A420-6CBA-11F2-B836-2C55D8FF4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DATOS DE INTERES</a:t>
            </a:r>
            <a:endParaRPr lang="es-PA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85C18AB-2140-4392-8CF4-892F688503D5}"/>
              </a:ext>
            </a:extLst>
          </p:cNvPr>
          <p:cNvSpPr txBox="1"/>
          <p:nvPr/>
        </p:nvSpPr>
        <p:spPr>
          <a:xfrm>
            <a:off x="1016000" y="2080106"/>
            <a:ext cx="50800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latin typeface="Abel" panose="02000506030000020004" pitchFamily="2" charset="0"/>
              </a:rPr>
              <a:t>Al hacer mis bases de datos se me hizo muy curioso como dependiendo de las crisis que ocurren en los países ya sea por sequias, pandemias u otros factores se suele importar más productos para abastecer los mercados.</a:t>
            </a:r>
          </a:p>
          <a:p>
            <a:endParaRPr lang="es-ES" sz="2000" b="1" dirty="0">
              <a:latin typeface="Abel" panose="02000506030000020004" pitchFamily="2" charset="0"/>
            </a:endParaRPr>
          </a:p>
          <a:p>
            <a:r>
              <a:rPr lang="es-ES" sz="2000" b="1" dirty="0">
                <a:latin typeface="Abel" panose="02000506030000020004" pitchFamily="2" charset="0"/>
              </a:rPr>
              <a:t>También sobre lo usuales que son las sequias en el país y a pesar de eso, siempre se busca importar productos beneficiosos para el turismo dejando un poco de lado las  necesidades agropecuarias o pesqueras</a:t>
            </a:r>
            <a:endParaRPr lang="es-PA" sz="2000" b="1" dirty="0">
              <a:latin typeface="Abel" panose="02000506030000020004" pitchFamily="2" charset="0"/>
            </a:endParaRPr>
          </a:p>
        </p:txBody>
      </p:sp>
      <p:graphicFrame>
        <p:nvGraphicFramePr>
          <p:cNvPr id="12" name="Gráfico 11">
            <a:extLst>
              <a:ext uri="{FF2B5EF4-FFF2-40B4-BE49-F238E27FC236}">
                <a16:creationId xmlns:a16="http://schemas.microsoft.com/office/drawing/2014/main" id="{7B404205-0BCC-5D3E-49B8-C89A09F7C8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4742124"/>
              </p:ext>
            </p:extLst>
          </p:nvPr>
        </p:nvGraphicFramePr>
        <p:xfrm>
          <a:off x="6465454" y="2669309"/>
          <a:ext cx="4775200" cy="28886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4" name="Google Shape;2386;p68">
            <a:extLst>
              <a:ext uri="{FF2B5EF4-FFF2-40B4-BE49-F238E27FC236}">
                <a16:creationId xmlns:a16="http://schemas.microsoft.com/office/drawing/2014/main" id="{8794F186-776E-F0BD-A338-2832811A5B8A}"/>
              </a:ext>
            </a:extLst>
          </p:cNvPr>
          <p:cNvGrpSpPr/>
          <p:nvPr/>
        </p:nvGrpSpPr>
        <p:grpSpPr>
          <a:xfrm>
            <a:off x="1274926" y="5952657"/>
            <a:ext cx="318674" cy="303660"/>
            <a:chOff x="2935440" y="1392624"/>
            <a:chExt cx="112921" cy="107601"/>
          </a:xfrm>
        </p:grpSpPr>
        <p:sp>
          <p:nvSpPr>
            <p:cNvPr id="15" name="Google Shape;2387;p68">
              <a:extLst>
                <a:ext uri="{FF2B5EF4-FFF2-40B4-BE49-F238E27FC236}">
                  <a16:creationId xmlns:a16="http://schemas.microsoft.com/office/drawing/2014/main" id="{1162D69D-820F-0717-F0F2-8B027B8EB45E}"/>
                </a:ext>
              </a:extLst>
            </p:cNvPr>
            <p:cNvSpPr/>
            <p:nvPr/>
          </p:nvSpPr>
          <p:spPr>
            <a:xfrm>
              <a:off x="2936532" y="1402093"/>
              <a:ext cx="102399" cy="96721"/>
            </a:xfrm>
            <a:custGeom>
              <a:avLst/>
              <a:gdLst/>
              <a:ahLst/>
              <a:cxnLst/>
              <a:rect l="l" t="t" r="r" b="b"/>
              <a:pathLst>
                <a:path w="5158" h="4872" extrusionOk="0">
                  <a:moveTo>
                    <a:pt x="2581" y="0"/>
                  </a:moveTo>
                  <a:cubicBezTo>
                    <a:pt x="2552" y="0"/>
                    <a:pt x="2525" y="17"/>
                    <a:pt x="2518" y="52"/>
                  </a:cubicBezTo>
                  <a:lnTo>
                    <a:pt x="1963" y="1758"/>
                  </a:lnTo>
                  <a:cubicBezTo>
                    <a:pt x="1950" y="1785"/>
                    <a:pt x="1923" y="1812"/>
                    <a:pt x="1896" y="1812"/>
                  </a:cubicBezTo>
                  <a:lnTo>
                    <a:pt x="108" y="1812"/>
                  </a:lnTo>
                  <a:cubicBezTo>
                    <a:pt x="27" y="1812"/>
                    <a:pt x="0" y="1893"/>
                    <a:pt x="54" y="1933"/>
                  </a:cubicBezTo>
                  <a:lnTo>
                    <a:pt x="1502" y="2989"/>
                  </a:lnTo>
                  <a:cubicBezTo>
                    <a:pt x="1529" y="3003"/>
                    <a:pt x="1544" y="3043"/>
                    <a:pt x="1529" y="3070"/>
                  </a:cubicBezTo>
                  <a:lnTo>
                    <a:pt x="975" y="4776"/>
                  </a:lnTo>
                  <a:cubicBezTo>
                    <a:pt x="964" y="4828"/>
                    <a:pt x="1001" y="4872"/>
                    <a:pt x="1049" y="4872"/>
                  </a:cubicBezTo>
                  <a:cubicBezTo>
                    <a:pt x="1064" y="4872"/>
                    <a:pt x="1080" y="4867"/>
                    <a:pt x="1096" y="4857"/>
                  </a:cubicBezTo>
                  <a:lnTo>
                    <a:pt x="2531" y="3801"/>
                  </a:lnTo>
                  <a:cubicBezTo>
                    <a:pt x="2545" y="3795"/>
                    <a:pt x="2562" y="3792"/>
                    <a:pt x="2579" y="3792"/>
                  </a:cubicBezTo>
                  <a:cubicBezTo>
                    <a:pt x="2596" y="3792"/>
                    <a:pt x="2613" y="3795"/>
                    <a:pt x="2627" y="3801"/>
                  </a:cubicBezTo>
                  <a:lnTo>
                    <a:pt x="4075" y="4857"/>
                  </a:lnTo>
                  <a:cubicBezTo>
                    <a:pt x="4088" y="4867"/>
                    <a:pt x="4102" y="4872"/>
                    <a:pt x="4115" y="4872"/>
                  </a:cubicBezTo>
                  <a:cubicBezTo>
                    <a:pt x="4157" y="4872"/>
                    <a:pt x="4194" y="4828"/>
                    <a:pt x="4183" y="4776"/>
                  </a:cubicBezTo>
                  <a:lnTo>
                    <a:pt x="3629" y="3070"/>
                  </a:lnTo>
                  <a:cubicBezTo>
                    <a:pt x="3615" y="3043"/>
                    <a:pt x="3629" y="3003"/>
                    <a:pt x="3656" y="2989"/>
                  </a:cubicBezTo>
                  <a:lnTo>
                    <a:pt x="5104" y="1933"/>
                  </a:lnTo>
                  <a:cubicBezTo>
                    <a:pt x="5158" y="1893"/>
                    <a:pt x="5131" y="1812"/>
                    <a:pt x="5064" y="1812"/>
                  </a:cubicBezTo>
                  <a:lnTo>
                    <a:pt x="3277" y="1812"/>
                  </a:lnTo>
                  <a:cubicBezTo>
                    <a:pt x="3235" y="1812"/>
                    <a:pt x="3208" y="1785"/>
                    <a:pt x="3208" y="1758"/>
                  </a:cubicBezTo>
                  <a:lnTo>
                    <a:pt x="2654" y="52"/>
                  </a:lnTo>
                  <a:cubicBezTo>
                    <a:pt x="2640" y="17"/>
                    <a:pt x="2610" y="0"/>
                    <a:pt x="2581" y="0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388;p68">
              <a:extLst>
                <a:ext uri="{FF2B5EF4-FFF2-40B4-BE49-F238E27FC236}">
                  <a16:creationId xmlns:a16="http://schemas.microsoft.com/office/drawing/2014/main" id="{34496400-6F74-AE34-9A92-6741BEAF8326}"/>
                </a:ext>
              </a:extLst>
            </p:cNvPr>
            <p:cNvSpPr/>
            <p:nvPr/>
          </p:nvSpPr>
          <p:spPr>
            <a:xfrm>
              <a:off x="2935440" y="1400684"/>
              <a:ext cx="104583" cy="99540"/>
            </a:xfrm>
            <a:custGeom>
              <a:avLst/>
              <a:gdLst/>
              <a:ahLst/>
              <a:cxnLst/>
              <a:rect l="l" t="t" r="r" b="b"/>
              <a:pathLst>
                <a:path w="5268" h="5014" extrusionOk="0">
                  <a:moveTo>
                    <a:pt x="2641" y="150"/>
                  </a:moveTo>
                  <a:lnTo>
                    <a:pt x="3196" y="1856"/>
                  </a:lnTo>
                  <a:cubicBezTo>
                    <a:pt x="3209" y="1910"/>
                    <a:pt x="3263" y="1950"/>
                    <a:pt x="3332" y="1950"/>
                  </a:cubicBezTo>
                  <a:lnTo>
                    <a:pt x="5119" y="1950"/>
                  </a:lnTo>
                  <a:lnTo>
                    <a:pt x="3670" y="3006"/>
                  </a:lnTo>
                  <a:cubicBezTo>
                    <a:pt x="3615" y="3047"/>
                    <a:pt x="3602" y="3101"/>
                    <a:pt x="3615" y="3168"/>
                  </a:cubicBezTo>
                  <a:lnTo>
                    <a:pt x="4171" y="4861"/>
                  </a:lnTo>
                  <a:lnTo>
                    <a:pt x="2722" y="3818"/>
                  </a:lnTo>
                  <a:cubicBezTo>
                    <a:pt x="2695" y="3791"/>
                    <a:pt x="2668" y="3791"/>
                    <a:pt x="2641" y="3791"/>
                  </a:cubicBezTo>
                  <a:cubicBezTo>
                    <a:pt x="2600" y="3791"/>
                    <a:pt x="2573" y="3791"/>
                    <a:pt x="2546" y="3818"/>
                  </a:cubicBezTo>
                  <a:lnTo>
                    <a:pt x="1097" y="4861"/>
                  </a:lnTo>
                  <a:lnTo>
                    <a:pt x="1653" y="3168"/>
                  </a:lnTo>
                  <a:cubicBezTo>
                    <a:pt x="1680" y="3101"/>
                    <a:pt x="1653" y="3047"/>
                    <a:pt x="1599" y="3006"/>
                  </a:cubicBezTo>
                  <a:lnTo>
                    <a:pt x="163" y="1950"/>
                  </a:lnTo>
                  <a:lnTo>
                    <a:pt x="1951" y="1950"/>
                  </a:lnTo>
                  <a:cubicBezTo>
                    <a:pt x="2005" y="1950"/>
                    <a:pt x="2059" y="1910"/>
                    <a:pt x="2086" y="1856"/>
                  </a:cubicBezTo>
                  <a:lnTo>
                    <a:pt x="2641" y="150"/>
                  </a:lnTo>
                  <a:close/>
                  <a:moveTo>
                    <a:pt x="2641" y="0"/>
                  </a:moveTo>
                  <a:cubicBezTo>
                    <a:pt x="2573" y="0"/>
                    <a:pt x="2519" y="41"/>
                    <a:pt x="2505" y="108"/>
                  </a:cubicBezTo>
                  <a:lnTo>
                    <a:pt x="1951" y="1814"/>
                  </a:lnTo>
                  <a:lnTo>
                    <a:pt x="163" y="1814"/>
                  </a:lnTo>
                  <a:cubicBezTo>
                    <a:pt x="95" y="1814"/>
                    <a:pt x="41" y="1842"/>
                    <a:pt x="14" y="1910"/>
                  </a:cubicBezTo>
                  <a:cubicBezTo>
                    <a:pt x="1" y="1964"/>
                    <a:pt x="28" y="2031"/>
                    <a:pt x="68" y="2072"/>
                  </a:cubicBezTo>
                  <a:lnTo>
                    <a:pt x="1517" y="3114"/>
                  </a:lnTo>
                  <a:lnTo>
                    <a:pt x="962" y="4820"/>
                  </a:lnTo>
                  <a:cubicBezTo>
                    <a:pt x="949" y="4888"/>
                    <a:pt x="976" y="4943"/>
                    <a:pt x="1016" y="4983"/>
                  </a:cubicBezTo>
                  <a:cubicBezTo>
                    <a:pt x="1043" y="5003"/>
                    <a:pt x="1073" y="5013"/>
                    <a:pt x="1104" y="5013"/>
                  </a:cubicBezTo>
                  <a:cubicBezTo>
                    <a:pt x="1135" y="5013"/>
                    <a:pt x="1165" y="5003"/>
                    <a:pt x="1192" y="4983"/>
                  </a:cubicBezTo>
                  <a:lnTo>
                    <a:pt x="2641" y="3927"/>
                  </a:lnTo>
                  <a:lnTo>
                    <a:pt x="4090" y="4983"/>
                  </a:lnTo>
                  <a:cubicBezTo>
                    <a:pt x="4103" y="4997"/>
                    <a:pt x="4144" y="5010"/>
                    <a:pt x="4171" y="5010"/>
                  </a:cubicBezTo>
                  <a:cubicBezTo>
                    <a:pt x="4198" y="5010"/>
                    <a:pt x="4225" y="4997"/>
                    <a:pt x="4252" y="4983"/>
                  </a:cubicBezTo>
                  <a:cubicBezTo>
                    <a:pt x="4306" y="4943"/>
                    <a:pt x="4319" y="4874"/>
                    <a:pt x="4306" y="4820"/>
                  </a:cubicBezTo>
                  <a:lnTo>
                    <a:pt x="3751" y="3114"/>
                  </a:lnTo>
                  <a:lnTo>
                    <a:pt x="5200" y="2072"/>
                  </a:lnTo>
                  <a:cubicBezTo>
                    <a:pt x="5254" y="2031"/>
                    <a:pt x="5267" y="1964"/>
                    <a:pt x="5254" y="1910"/>
                  </a:cubicBezTo>
                  <a:cubicBezTo>
                    <a:pt x="5227" y="1842"/>
                    <a:pt x="5173" y="1814"/>
                    <a:pt x="5119" y="1814"/>
                  </a:cubicBezTo>
                  <a:lnTo>
                    <a:pt x="3317" y="1801"/>
                  </a:lnTo>
                  <a:lnTo>
                    <a:pt x="2776" y="108"/>
                  </a:lnTo>
                  <a:cubicBezTo>
                    <a:pt x="2749" y="41"/>
                    <a:pt x="2695" y="0"/>
                    <a:pt x="26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389;p68">
              <a:extLst>
                <a:ext uri="{FF2B5EF4-FFF2-40B4-BE49-F238E27FC236}">
                  <a16:creationId xmlns:a16="http://schemas.microsoft.com/office/drawing/2014/main" id="{51232F91-642C-5FC2-AF99-5E0BF13C7246}"/>
                </a:ext>
              </a:extLst>
            </p:cNvPr>
            <p:cNvSpPr/>
            <p:nvPr/>
          </p:nvSpPr>
          <p:spPr>
            <a:xfrm>
              <a:off x="2944850" y="1393954"/>
              <a:ext cx="102439" cy="96523"/>
            </a:xfrm>
            <a:custGeom>
              <a:avLst/>
              <a:gdLst/>
              <a:ahLst/>
              <a:cxnLst/>
              <a:rect l="l" t="t" r="r" b="b"/>
              <a:pathLst>
                <a:path w="5160" h="4862" extrusionOk="0">
                  <a:moveTo>
                    <a:pt x="2580" y="1"/>
                  </a:moveTo>
                  <a:cubicBezTo>
                    <a:pt x="2549" y="1"/>
                    <a:pt x="2519" y="14"/>
                    <a:pt x="2506" y="41"/>
                  </a:cubicBezTo>
                  <a:lnTo>
                    <a:pt x="1964" y="1747"/>
                  </a:lnTo>
                  <a:cubicBezTo>
                    <a:pt x="1950" y="1774"/>
                    <a:pt x="1923" y="1801"/>
                    <a:pt x="1896" y="1801"/>
                  </a:cubicBezTo>
                  <a:lnTo>
                    <a:pt x="96" y="1801"/>
                  </a:lnTo>
                  <a:cubicBezTo>
                    <a:pt x="27" y="1801"/>
                    <a:pt x="0" y="1883"/>
                    <a:pt x="54" y="1924"/>
                  </a:cubicBezTo>
                  <a:lnTo>
                    <a:pt x="1504" y="2980"/>
                  </a:lnTo>
                  <a:cubicBezTo>
                    <a:pt x="1531" y="3007"/>
                    <a:pt x="1544" y="3034"/>
                    <a:pt x="1531" y="3061"/>
                  </a:cubicBezTo>
                  <a:lnTo>
                    <a:pt x="975" y="4767"/>
                  </a:lnTo>
                  <a:cubicBezTo>
                    <a:pt x="965" y="4818"/>
                    <a:pt x="1002" y="4862"/>
                    <a:pt x="1044" y="4862"/>
                  </a:cubicBezTo>
                  <a:cubicBezTo>
                    <a:pt x="1057" y="4862"/>
                    <a:pt x="1071" y="4858"/>
                    <a:pt x="1083" y="4848"/>
                  </a:cubicBezTo>
                  <a:lnTo>
                    <a:pt x="2533" y="3792"/>
                  </a:lnTo>
                  <a:cubicBezTo>
                    <a:pt x="2546" y="3785"/>
                    <a:pt x="2563" y="3782"/>
                    <a:pt x="2580" y="3782"/>
                  </a:cubicBezTo>
                  <a:cubicBezTo>
                    <a:pt x="2597" y="3782"/>
                    <a:pt x="2613" y="3785"/>
                    <a:pt x="2627" y="3792"/>
                  </a:cubicBezTo>
                  <a:lnTo>
                    <a:pt x="4076" y="4848"/>
                  </a:lnTo>
                  <a:cubicBezTo>
                    <a:pt x="4089" y="4858"/>
                    <a:pt x="4102" y="4862"/>
                    <a:pt x="4116" y="4862"/>
                  </a:cubicBezTo>
                  <a:cubicBezTo>
                    <a:pt x="4158" y="4862"/>
                    <a:pt x="4194" y="4818"/>
                    <a:pt x="4184" y="4767"/>
                  </a:cubicBezTo>
                  <a:lnTo>
                    <a:pt x="3629" y="3061"/>
                  </a:lnTo>
                  <a:cubicBezTo>
                    <a:pt x="3616" y="3034"/>
                    <a:pt x="3629" y="3007"/>
                    <a:pt x="3656" y="2980"/>
                  </a:cubicBezTo>
                  <a:lnTo>
                    <a:pt x="5105" y="1924"/>
                  </a:lnTo>
                  <a:cubicBezTo>
                    <a:pt x="5159" y="1883"/>
                    <a:pt x="5132" y="1801"/>
                    <a:pt x="5064" y="1801"/>
                  </a:cubicBezTo>
                  <a:lnTo>
                    <a:pt x="3277" y="1801"/>
                  </a:lnTo>
                  <a:cubicBezTo>
                    <a:pt x="3237" y="1801"/>
                    <a:pt x="3210" y="1774"/>
                    <a:pt x="3196" y="1747"/>
                  </a:cubicBezTo>
                  <a:lnTo>
                    <a:pt x="2654" y="41"/>
                  </a:lnTo>
                  <a:cubicBezTo>
                    <a:pt x="2640" y="14"/>
                    <a:pt x="2610" y="1"/>
                    <a:pt x="2580" y="1"/>
                  </a:cubicBezTo>
                  <a:close/>
                </a:path>
              </a:pathLst>
            </a:custGeom>
            <a:solidFill>
              <a:srgbClr val="00CF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390;p68">
              <a:extLst>
                <a:ext uri="{FF2B5EF4-FFF2-40B4-BE49-F238E27FC236}">
                  <a16:creationId xmlns:a16="http://schemas.microsoft.com/office/drawing/2014/main" id="{2A4C52B1-A54A-BB89-82ED-A76CAEB3F1A7}"/>
                </a:ext>
              </a:extLst>
            </p:cNvPr>
            <p:cNvSpPr/>
            <p:nvPr/>
          </p:nvSpPr>
          <p:spPr>
            <a:xfrm>
              <a:off x="2943778" y="1392624"/>
              <a:ext cx="104583" cy="99263"/>
            </a:xfrm>
            <a:custGeom>
              <a:avLst/>
              <a:gdLst/>
              <a:ahLst/>
              <a:cxnLst/>
              <a:rect l="l" t="t" r="r" b="b"/>
              <a:pathLst>
                <a:path w="5268" h="5000" extrusionOk="0">
                  <a:moveTo>
                    <a:pt x="2641" y="135"/>
                  </a:moveTo>
                  <a:lnTo>
                    <a:pt x="3182" y="1841"/>
                  </a:lnTo>
                  <a:cubicBezTo>
                    <a:pt x="3209" y="1895"/>
                    <a:pt x="3264" y="1937"/>
                    <a:pt x="3331" y="1937"/>
                  </a:cubicBezTo>
                  <a:lnTo>
                    <a:pt x="5118" y="1937"/>
                  </a:lnTo>
                  <a:lnTo>
                    <a:pt x="3670" y="2993"/>
                  </a:lnTo>
                  <a:cubicBezTo>
                    <a:pt x="3616" y="3033"/>
                    <a:pt x="3602" y="3087"/>
                    <a:pt x="3616" y="3155"/>
                  </a:cubicBezTo>
                  <a:lnTo>
                    <a:pt x="4170" y="4861"/>
                  </a:lnTo>
                  <a:lnTo>
                    <a:pt x="2722" y="3805"/>
                  </a:lnTo>
                  <a:cubicBezTo>
                    <a:pt x="2695" y="3791"/>
                    <a:pt x="2668" y="3778"/>
                    <a:pt x="2641" y="3778"/>
                  </a:cubicBezTo>
                  <a:cubicBezTo>
                    <a:pt x="2600" y="3778"/>
                    <a:pt x="2573" y="3791"/>
                    <a:pt x="2545" y="3805"/>
                  </a:cubicBezTo>
                  <a:lnTo>
                    <a:pt x="1097" y="4847"/>
                  </a:lnTo>
                  <a:lnTo>
                    <a:pt x="1097" y="4847"/>
                  </a:lnTo>
                  <a:lnTo>
                    <a:pt x="1652" y="3155"/>
                  </a:lnTo>
                  <a:cubicBezTo>
                    <a:pt x="1666" y="3087"/>
                    <a:pt x="1652" y="3033"/>
                    <a:pt x="1598" y="2993"/>
                  </a:cubicBezTo>
                  <a:lnTo>
                    <a:pt x="150" y="1937"/>
                  </a:lnTo>
                  <a:lnTo>
                    <a:pt x="1950" y="1937"/>
                  </a:lnTo>
                  <a:cubicBezTo>
                    <a:pt x="2004" y="1937"/>
                    <a:pt x="2058" y="1895"/>
                    <a:pt x="2085" y="1841"/>
                  </a:cubicBezTo>
                  <a:lnTo>
                    <a:pt x="2641" y="135"/>
                  </a:lnTo>
                  <a:close/>
                  <a:moveTo>
                    <a:pt x="2641" y="0"/>
                  </a:moveTo>
                  <a:cubicBezTo>
                    <a:pt x="2573" y="0"/>
                    <a:pt x="2518" y="27"/>
                    <a:pt x="2505" y="95"/>
                  </a:cubicBezTo>
                  <a:lnTo>
                    <a:pt x="1950" y="1801"/>
                  </a:lnTo>
                  <a:lnTo>
                    <a:pt x="150" y="1801"/>
                  </a:lnTo>
                  <a:cubicBezTo>
                    <a:pt x="95" y="1801"/>
                    <a:pt x="41" y="1828"/>
                    <a:pt x="14" y="1895"/>
                  </a:cubicBezTo>
                  <a:cubicBezTo>
                    <a:pt x="0" y="1950"/>
                    <a:pt x="14" y="2018"/>
                    <a:pt x="68" y="2058"/>
                  </a:cubicBezTo>
                  <a:lnTo>
                    <a:pt x="1516" y="3101"/>
                  </a:lnTo>
                  <a:lnTo>
                    <a:pt x="962" y="4807"/>
                  </a:lnTo>
                  <a:cubicBezTo>
                    <a:pt x="948" y="4874"/>
                    <a:pt x="962" y="4928"/>
                    <a:pt x="1016" y="4969"/>
                  </a:cubicBezTo>
                  <a:cubicBezTo>
                    <a:pt x="1043" y="4982"/>
                    <a:pt x="1070" y="4996"/>
                    <a:pt x="1097" y="4996"/>
                  </a:cubicBezTo>
                  <a:cubicBezTo>
                    <a:pt x="1137" y="4996"/>
                    <a:pt x="1164" y="4982"/>
                    <a:pt x="1192" y="4969"/>
                  </a:cubicBezTo>
                  <a:lnTo>
                    <a:pt x="2641" y="3913"/>
                  </a:lnTo>
                  <a:lnTo>
                    <a:pt x="4076" y="4969"/>
                  </a:lnTo>
                  <a:cubicBezTo>
                    <a:pt x="4103" y="4989"/>
                    <a:pt x="4133" y="4999"/>
                    <a:pt x="4164" y="4999"/>
                  </a:cubicBezTo>
                  <a:cubicBezTo>
                    <a:pt x="4194" y="4999"/>
                    <a:pt x="4224" y="4989"/>
                    <a:pt x="4251" y="4969"/>
                  </a:cubicBezTo>
                  <a:cubicBezTo>
                    <a:pt x="4306" y="4928"/>
                    <a:pt x="4320" y="4874"/>
                    <a:pt x="4306" y="4807"/>
                  </a:cubicBezTo>
                  <a:lnTo>
                    <a:pt x="3751" y="3101"/>
                  </a:lnTo>
                  <a:lnTo>
                    <a:pt x="5199" y="2058"/>
                  </a:lnTo>
                  <a:cubicBezTo>
                    <a:pt x="5253" y="2018"/>
                    <a:pt x="5267" y="1950"/>
                    <a:pt x="5253" y="1895"/>
                  </a:cubicBezTo>
                  <a:cubicBezTo>
                    <a:pt x="5226" y="1828"/>
                    <a:pt x="5172" y="1801"/>
                    <a:pt x="5118" y="1801"/>
                  </a:cubicBezTo>
                  <a:lnTo>
                    <a:pt x="3318" y="1801"/>
                  </a:lnTo>
                  <a:lnTo>
                    <a:pt x="2776" y="95"/>
                  </a:lnTo>
                  <a:cubicBezTo>
                    <a:pt x="2749" y="27"/>
                    <a:pt x="2695" y="0"/>
                    <a:pt x="26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2391;p68">
            <a:extLst>
              <a:ext uri="{FF2B5EF4-FFF2-40B4-BE49-F238E27FC236}">
                <a16:creationId xmlns:a16="http://schemas.microsoft.com/office/drawing/2014/main" id="{C262FA38-867F-0895-EB74-436410535370}"/>
              </a:ext>
            </a:extLst>
          </p:cNvPr>
          <p:cNvGrpSpPr/>
          <p:nvPr/>
        </p:nvGrpSpPr>
        <p:grpSpPr>
          <a:xfrm>
            <a:off x="1820337" y="5952657"/>
            <a:ext cx="318618" cy="303660"/>
            <a:chOff x="3128704" y="1392624"/>
            <a:chExt cx="112901" cy="107601"/>
          </a:xfrm>
        </p:grpSpPr>
        <p:sp>
          <p:nvSpPr>
            <p:cNvPr id="20" name="Google Shape;2392;p68">
              <a:extLst>
                <a:ext uri="{FF2B5EF4-FFF2-40B4-BE49-F238E27FC236}">
                  <a16:creationId xmlns:a16="http://schemas.microsoft.com/office/drawing/2014/main" id="{6F343A2F-E6EA-ADE5-0AE3-B63A0484AD27}"/>
                </a:ext>
              </a:extLst>
            </p:cNvPr>
            <p:cNvSpPr/>
            <p:nvPr/>
          </p:nvSpPr>
          <p:spPr>
            <a:xfrm>
              <a:off x="3129776" y="1402093"/>
              <a:ext cx="102439" cy="96721"/>
            </a:xfrm>
            <a:custGeom>
              <a:avLst/>
              <a:gdLst/>
              <a:ahLst/>
              <a:cxnLst/>
              <a:rect l="l" t="t" r="r" b="b"/>
              <a:pathLst>
                <a:path w="5160" h="4872" extrusionOk="0">
                  <a:moveTo>
                    <a:pt x="2581" y="0"/>
                  </a:moveTo>
                  <a:cubicBezTo>
                    <a:pt x="2553" y="0"/>
                    <a:pt x="2526" y="17"/>
                    <a:pt x="2519" y="52"/>
                  </a:cubicBezTo>
                  <a:lnTo>
                    <a:pt x="1964" y="1758"/>
                  </a:lnTo>
                  <a:cubicBezTo>
                    <a:pt x="1950" y="1785"/>
                    <a:pt x="1923" y="1812"/>
                    <a:pt x="1896" y="1812"/>
                  </a:cubicBezTo>
                  <a:lnTo>
                    <a:pt x="109" y="1812"/>
                  </a:lnTo>
                  <a:cubicBezTo>
                    <a:pt x="27" y="1812"/>
                    <a:pt x="0" y="1893"/>
                    <a:pt x="54" y="1933"/>
                  </a:cubicBezTo>
                  <a:lnTo>
                    <a:pt x="1504" y="2989"/>
                  </a:lnTo>
                  <a:cubicBezTo>
                    <a:pt x="1531" y="3003"/>
                    <a:pt x="1544" y="3043"/>
                    <a:pt x="1531" y="3070"/>
                  </a:cubicBezTo>
                  <a:lnTo>
                    <a:pt x="975" y="4776"/>
                  </a:lnTo>
                  <a:cubicBezTo>
                    <a:pt x="965" y="4828"/>
                    <a:pt x="1002" y="4872"/>
                    <a:pt x="1049" y="4872"/>
                  </a:cubicBezTo>
                  <a:cubicBezTo>
                    <a:pt x="1065" y="4872"/>
                    <a:pt x="1081" y="4867"/>
                    <a:pt x="1097" y="4857"/>
                  </a:cubicBezTo>
                  <a:lnTo>
                    <a:pt x="2533" y="3801"/>
                  </a:lnTo>
                  <a:cubicBezTo>
                    <a:pt x="2546" y="3795"/>
                    <a:pt x="2563" y="3792"/>
                    <a:pt x="2580" y="3792"/>
                  </a:cubicBezTo>
                  <a:cubicBezTo>
                    <a:pt x="2597" y="3792"/>
                    <a:pt x="2613" y="3795"/>
                    <a:pt x="2627" y="3801"/>
                  </a:cubicBezTo>
                  <a:lnTo>
                    <a:pt x="4076" y="4857"/>
                  </a:lnTo>
                  <a:cubicBezTo>
                    <a:pt x="4089" y="4867"/>
                    <a:pt x="4103" y="4872"/>
                    <a:pt x="4116" y="4872"/>
                  </a:cubicBezTo>
                  <a:cubicBezTo>
                    <a:pt x="4158" y="4872"/>
                    <a:pt x="4194" y="4828"/>
                    <a:pt x="4184" y="4776"/>
                  </a:cubicBezTo>
                  <a:lnTo>
                    <a:pt x="3629" y="3070"/>
                  </a:lnTo>
                  <a:cubicBezTo>
                    <a:pt x="3616" y="3043"/>
                    <a:pt x="3629" y="3003"/>
                    <a:pt x="3656" y="2989"/>
                  </a:cubicBezTo>
                  <a:lnTo>
                    <a:pt x="5105" y="1933"/>
                  </a:lnTo>
                  <a:cubicBezTo>
                    <a:pt x="5159" y="1893"/>
                    <a:pt x="5132" y="1812"/>
                    <a:pt x="5064" y="1812"/>
                  </a:cubicBezTo>
                  <a:lnTo>
                    <a:pt x="3277" y="1812"/>
                  </a:lnTo>
                  <a:cubicBezTo>
                    <a:pt x="3237" y="1812"/>
                    <a:pt x="3210" y="1785"/>
                    <a:pt x="3210" y="1758"/>
                  </a:cubicBezTo>
                  <a:lnTo>
                    <a:pt x="2654" y="52"/>
                  </a:lnTo>
                  <a:cubicBezTo>
                    <a:pt x="2640" y="17"/>
                    <a:pt x="2610" y="0"/>
                    <a:pt x="2581" y="0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393;p68">
              <a:extLst>
                <a:ext uri="{FF2B5EF4-FFF2-40B4-BE49-F238E27FC236}">
                  <a16:creationId xmlns:a16="http://schemas.microsoft.com/office/drawing/2014/main" id="{626A0E82-1BF9-A6F2-2140-92A96CA7193F}"/>
                </a:ext>
              </a:extLst>
            </p:cNvPr>
            <p:cNvSpPr/>
            <p:nvPr/>
          </p:nvSpPr>
          <p:spPr>
            <a:xfrm>
              <a:off x="3128704" y="1400684"/>
              <a:ext cx="104583" cy="99540"/>
            </a:xfrm>
            <a:custGeom>
              <a:avLst/>
              <a:gdLst/>
              <a:ahLst/>
              <a:cxnLst/>
              <a:rect l="l" t="t" r="r" b="b"/>
              <a:pathLst>
                <a:path w="5268" h="5014" extrusionOk="0">
                  <a:moveTo>
                    <a:pt x="2641" y="150"/>
                  </a:moveTo>
                  <a:lnTo>
                    <a:pt x="3195" y="1856"/>
                  </a:lnTo>
                  <a:cubicBezTo>
                    <a:pt x="3209" y="1910"/>
                    <a:pt x="3264" y="1950"/>
                    <a:pt x="3331" y="1950"/>
                  </a:cubicBezTo>
                  <a:lnTo>
                    <a:pt x="5118" y="1950"/>
                  </a:lnTo>
                  <a:lnTo>
                    <a:pt x="3670" y="3006"/>
                  </a:lnTo>
                  <a:cubicBezTo>
                    <a:pt x="3616" y="3047"/>
                    <a:pt x="3602" y="3101"/>
                    <a:pt x="3616" y="3168"/>
                  </a:cubicBezTo>
                  <a:lnTo>
                    <a:pt x="4170" y="4861"/>
                  </a:lnTo>
                  <a:lnTo>
                    <a:pt x="2722" y="3818"/>
                  </a:lnTo>
                  <a:cubicBezTo>
                    <a:pt x="2695" y="3791"/>
                    <a:pt x="2668" y="3791"/>
                    <a:pt x="2641" y="3791"/>
                  </a:cubicBezTo>
                  <a:cubicBezTo>
                    <a:pt x="2600" y="3791"/>
                    <a:pt x="2573" y="3791"/>
                    <a:pt x="2545" y="3818"/>
                  </a:cubicBezTo>
                  <a:lnTo>
                    <a:pt x="1097" y="4861"/>
                  </a:lnTo>
                  <a:lnTo>
                    <a:pt x="1097" y="4861"/>
                  </a:lnTo>
                  <a:lnTo>
                    <a:pt x="1652" y="3168"/>
                  </a:lnTo>
                  <a:cubicBezTo>
                    <a:pt x="1679" y="3101"/>
                    <a:pt x="1652" y="3047"/>
                    <a:pt x="1598" y="3006"/>
                  </a:cubicBezTo>
                  <a:lnTo>
                    <a:pt x="163" y="1950"/>
                  </a:lnTo>
                  <a:lnTo>
                    <a:pt x="1950" y="1950"/>
                  </a:lnTo>
                  <a:cubicBezTo>
                    <a:pt x="2004" y="1950"/>
                    <a:pt x="2058" y="1910"/>
                    <a:pt x="2085" y="1856"/>
                  </a:cubicBezTo>
                  <a:lnTo>
                    <a:pt x="2641" y="150"/>
                  </a:lnTo>
                  <a:close/>
                  <a:moveTo>
                    <a:pt x="2641" y="0"/>
                  </a:moveTo>
                  <a:cubicBezTo>
                    <a:pt x="2573" y="0"/>
                    <a:pt x="2518" y="41"/>
                    <a:pt x="2505" y="108"/>
                  </a:cubicBezTo>
                  <a:lnTo>
                    <a:pt x="1950" y="1814"/>
                  </a:lnTo>
                  <a:lnTo>
                    <a:pt x="163" y="1814"/>
                  </a:lnTo>
                  <a:cubicBezTo>
                    <a:pt x="95" y="1814"/>
                    <a:pt x="41" y="1842"/>
                    <a:pt x="14" y="1910"/>
                  </a:cubicBezTo>
                  <a:cubicBezTo>
                    <a:pt x="0" y="1964"/>
                    <a:pt x="27" y="2031"/>
                    <a:pt x="68" y="2072"/>
                  </a:cubicBezTo>
                  <a:lnTo>
                    <a:pt x="1516" y="3114"/>
                  </a:lnTo>
                  <a:lnTo>
                    <a:pt x="962" y="4820"/>
                  </a:lnTo>
                  <a:cubicBezTo>
                    <a:pt x="948" y="4888"/>
                    <a:pt x="975" y="4943"/>
                    <a:pt x="1016" y="4983"/>
                  </a:cubicBezTo>
                  <a:cubicBezTo>
                    <a:pt x="1043" y="4997"/>
                    <a:pt x="1070" y="5010"/>
                    <a:pt x="1097" y="5010"/>
                  </a:cubicBezTo>
                  <a:cubicBezTo>
                    <a:pt x="1137" y="5010"/>
                    <a:pt x="1164" y="4997"/>
                    <a:pt x="1192" y="4983"/>
                  </a:cubicBezTo>
                  <a:lnTo>
                    <a:pt x="2641" y="3927"/>
                  </a:lnTo>
                  <a:lnTo>
                    <a:pt x="4089" y="4983"/>
                  </a:lnTo>
                  <a:cubicBezTo>
                    <a:pt x="4109" y="5003"/>
                    <a:pt x="4137" y="5013"/>
                    <a:pt x="4165" y="5013"/>
                  </a:cubicBezTo>
                  <a:cubicBezTo>
                    <a:pt x="4194" y="5013"/>
                    <a:pt x="4224" y="5003"/>
                    <a:pt x="4251" y="4983"/>
                  </a:cubicBezTo>
                  <a:cubicBezTo>
                    <a:pt x="4306" y="4943"/>
                    <a:pt x="4320" y="4888"/>
                    <a:pt x="4306" y="4820"/>
                  </a:cubicBezTo>
                  <a:lnTo>
                    <a:pt x="3751" y="3114"/>
                  </a:lnTo>
                  <a:lnTo>
                    <a:pt x="5199" y="2072"/>
                  </a:lnTo>
                  <a:cubicBezTo>
                    <a:pt x="5253" y="2031"/>
                    <a:pt x="5267" y="1964"/>
                    <a:pt x="5253" y="1910"/>
                  </a:cubicBezTo>
                  <a:cubicBezTo>
                    <a:pt x="5226" y="1842"/>
                    <a:pt x="5172" y="1814"/>
                    <a:pt x="5118" y="1814"/>
                  </a:cubicBezTo>
                  <a:lnTo>
                    <a:pt x="3318" y="1801"/>
                  </a:lnTo>
                  <a:lnTo>
                    <a:pt x="2776" y="108"/>
                  </a:lnTo>
                  <a:cubicBezTo>
                    <a:pt x="2749" y="41"/>
                    <a:pt x="2695" y="0"/>
                    <a:pt x="26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394;p68">
              <a:extLst>
                <a:ext uri="{FF2B5EF4-FFF2-40B4-BE49-F238E27FC236}">
                  <a16:creationId xmlns:a16="http://schemas.microsoft.com/office/drawing/2014/main" id="{8D795830-D92F-6986-9A5B-A4D54DC15306}"/>
                </a:ext>
              </a:extLst>
            </p:cNvPr>
            <p:cNvSpPr/>
            <p:nvPr/>
          </p:nvSpPr>
          <p:spPr>
            <a:xfrm>
              <a:off x="3138114" y="1393954"/>
              <a:ext cx="102419" cy="96523"/>
            </a:xfrm>
            <a:custGeom>
              <a:avLst/>
              <a:gdLst/>
              <a:ahLst/>
              <a:cxnLst/>
              <a:rect l="l" t="t" r="r" b="b"/>
              <a:pathLst>
                <a:path w="5159" h="4862" extrusionOk="0">
                  <a:moveTo>
                    <a:pt x="2579" y="1"/>
                  </a:moveTo>
                  <a:cubicBezTo>
                    <a:pt x="2549" y="1"/>
                    <a:pt x="2518" y="14"/>
                    <a:pt x="2505" y="41"/>
                  </a:cubicBezTo>
                  <a:lnTo>
                    <a:pt x="1963" y="1747"/>
                  </a:lnTo>
                  <a:cubicBezTo>
                    <a:pt x="1950" y="1774"/>
                    <a:pt x="1923" y="1801"/>
                    <a:pt x="1896" y="1801"/>
                  </a:cubicBezTo>
                  <a:lnTo>
                    <a:pt x="95" y="1801"/>
                  </a:lnTo>
                  <a:cubicBezTo>
                    <a:pt x="28" y="1801"/>
                    <a:pt x="0" y="1883"/>
                    <a:pt x="55" y="1924"/>
                  </a:cubicBezTo>
                  <a:lnTo>
                    <a:pt x="1503" y="2980"/>
                  </a:lnTo>
                  <a:cubicBezTo>
                    <a:pt x="1530" y="3007"/>
                    <a:pt x="1544" y="3034"/>
                    <a:pt x="1530" y="3061"/>
                  </a:cubicBezTo>
                  <a:lnTo>
                    <a:pt x="975" y="4767"/>
                  </a:lnTo>
                  <a:cubicBezTo>
                    <a:pt x="965" y="4818"/>
                    <a:pt x="1002" y="4862"/>
                    <a:pt x="1044" y="4862"/>
                  </a:cubicBezTo>
                  <a:cubicBezTo>
                    <a:pt x="1057" y="4862"/>
                    <a:pt x="1071" y="4858"/>
                    <a:pt x="1084" y="4848"/>
                  </a:cubicBezTo>
                  <a:lnTo>
                    <a:pt x="2532" y="3792"/>
                  </a:lnTo>
                  <a:cubicBezTo>
                    <a:pt x="2545" y="3785"/>
                    <a:pt x="2562" y="3782"/>
                    <a:pt x="2579" y="3782"/>
                  </a:cubicBezTo>
                  <a:cubicBezTo>
                    <a:pt x="2596" y="3782"/>
                    <a:pt x="2614" y="3785"/>
                    <a:pt x="2627" y="3792"/>
                  </a:cubicBezTo>
                  <a:lnTo>
                    <a:pt x="4075" y="4848"/>
                  </a:lnTo>
                  <a:cubicBezTo>
                    <a:pt x="4088" y="4858"/>
                    <a:pt x="4102" y="4862"/>
                    <a:pt x="4115" y="4862"/>
                  </a:cubicBezTo>
                  <a:cubicBezTo>
                    <a:pt x="4157" y="4862"/>
                    <a:pt x="4194" y="4818"/>
                    <a:pt x="4184" y="4767"/>
                  </a:cubicBezTo>
                  <a:lnTo>
                    <a:pt x="3629" y="3061"/>
                  </a:lnTo>
                  <a:cubicBezTo>
                    <a:pt x="3615" y="3034"/>
                    <a:pt x="3629" y="3007"/>
                    <a:pt x="3656" y="2980"/>
                  </a:cubicBezTo>
                  <a:lnTo>
                    <a:pt x="5104" y="1924"/>
                  </a:lnTo>
                  <a:cubicBezTo>
                    <a:pt x="5158" y="1883"/>
                    <a:pt x="5131" y="1801"/>
                    <a:pt x="5064" y="1801"/>
                  </a:cubicBezTo>
                  <a:lnTo>
                    <a:pt x="3263" y="1801"/>
                  </a:lnTo>
                  <a:cubicBezTo>
                    <a:pt x="3236" y="1801"/>
                    <a:pt x="3209" y="1774"/>
                    <a:pt x="3196" y="1747"/>
                  </a:cubicBezTo>
                  <a:lnTo>
                    <a:pt x="2654" y="41"/>
                  </a:lnTo>
                  <a:cubicBezTo>
                    <a:pt x="2641" y="14"/>
                    <a:pt x="2610" y="1"/>
                    <a:pt x="2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95;p68">
              <a:extLst>
                <a:ext uri="{FF2B5EF4-FFF2-40B4-BE49-F238E27FC236}">
                  <a16:creationId xmlns:a16="http://schemas.microsoft.com/office/drawing/2014/main" id="{39A64BD3-DB29-68D0-9E94-7384E40EAA0B}"/>
                </a:ext>
              </a:extLst>
            </p:cNvPr>
            <p:cNvSpPr/>
            <p:nvPr/>
          </p:nvSpPr>
          <p:spPr>
            <a:xfrm>
              <a:off x="3137042" y="1392624"/>
              <a:ext cx="104563" cy="99263"/>
            </a:xfrm>
            <a:custGeom>
              <a:avLst/>
              <a:gdLst/>
              <a:ahLst/>
              <a:cxnLst/>
              <a:rect l="l" t="t" r="r" b="b"/>
              <a:pathLst>
                <a:path w="5267" h="5000" extrusionOk="0">
                  <a:moveTo>
                    <a:pt x="2640" y="135"/>
                  </a:moveTo>
                  <a:lnTo>
                    <a:pt x="3182" y="1841"/>
                  </a:lnTo>
                  <a:cubicBezTo>
                    <a:pt x="3209" y="1895"/>
                    <a:pt x="3263" y="1937"/>
                    <a:pt x="3317" y="1937"/>
                  </a:cubicBezTo>
                  <a:lnTo>
                    <a:pt x="5118" y="1937"/>
                  </a:lnTo>
                  <a:lnTo>
                    <a:pt x="3669" y="2993"/>
                  </a:lnTo>
                  <a:cubicBezTo>
                    <a:pt x="3615" y="3033"/>
                    <a:pt x="3602" y="3087"/>
                    <a:pt x="3615" y="3155"/>
                  </a:cubicBezTo>
                  <a:lnTo>
                    <a:pt x="4170" y="4861"/>
                  </a:lnTo>
                  <a:lnTo>
                    <a:pt x="2721" y="3805"/>
                  </a:lnTo>
                  <a:cubicBezTo>
                    <a:pt x="2694" y="3791"/>
                    <a:pt x="2667" y="3778"/>
                    <a:pt x="2640" y="3778"/>
                  </a:cubicBezTo>
                  <a:cubicBezTo>
                    <a:pt x="2600" y="3778"/>
                    <a:pt x="2573" y="3791"/>
                    <a:pt x="2546" y="3805"/>
                  </a:cubicBezTo>
                  <a:lnTo>
                    <a:pt x="1096" y="4847"/>
                  </a:lnTo>
                  <a:lnTo>
                    <a:pt x="1652" y="3155"/>
                  </a:lnTo>
                  <a:cubicBezTo>
                    <a:pt x="1665" y="3087"/>
                    <a:pt x="1652" y="3033"/>
                    <a:pt x="1598" y="2993"/>
                  </a:cubicBezTo>
                  <a:lnTo>
                    <a:pt x="149" y="1937"/>
                  </a:lnTo>
                  <a:lnTo>
                    <a:pt x="1950" y="1937"/>
                  </a:lnTo>
                  <a:cubicBezTo>
                    <a:pt x="2004" y="1937"/>
                    <a:pt x="2058" y="1895"/>
                    <a:pt x="2085" y="1841"/>
                  </a:cubicBezTo>
                  <a:lnTo>
                    <a:pt x="2640" y="135"/>
                  </a:lnTo>
                  <a:close/>
                  <a:moveTo>
                    <a:pt x="2640" y="0"/>
                  </a:moveTo>
                  <a:cubicBezTo>
                    <a:pt x="2573" y="0"/>
                    <a:pt x="2519" y="27"/>
                    <a:pt x="2492" y="95"/>
                  </a:cubicBezTo>
                  <a:lnTo>
                    <a:pt x="1950" y="1801"/>
                  </a:lnTo>
                  <a:lnTo>
                    <a:pt x="149" y="1801"/>
                  </a:lnTo>
                  <a:cubicBezTo>
                    <a:pt x="95" y="1801"/>
                    <a:pt x="40" y="1828"/>
                    <a:pt x="13" y="1895"/>
                  </a:cubicBezTo>
                  <a:cubicBezTo>
                    <a:pt x="0" y="1950"/>
                    <a:pt x="13" y="2018"/>
                    <a:pt x="67" y="2058"/>
                  </a:cubicBezTo>
                  <a:lnTo>
                    <a:pt x="1517" y="3101"/>
                  </a:lnTo>
                  <a:lnTo>
                    <a:pt x="961" y="4807"/>
                  </a:lnTo>
                  <a:cubicBezTo>
                    <a:pt x="948" y="4874"/>
                    <a:pt x="961" y="4928"/>
                    <a:pt x="1015" y="4969"/>
                  </a:cubicBezTo>
                  <a:cubicBezTo>
                    <a:pt x="1042" y="4989"/>
                    <a:pt x="1073" y="4999"/>
                    <a:pt x="1104" y="4999"/>
                  </a:cubicBezTo>
                  <a:cubicBezTo>
                    <a:pt x="1134" y="4999"/>
                    <a:pt x="1165" y="4989"/>
                    <a:pt x="1192" y="4969"/>
                  </a:cubicBezTo>
                  <a:lnTo>
                    <a:pt x="2640" y="3913"/>
                  </a:lnTo>
                  <a:lnTo>
                    <a:pt x="4075" y="4969"/>
                  </a:lnTo>
                  <a:cubicBezTo>
                    <a:pt x="4102" y="4982"/>
                    <a:pt x="4143" y="4996"/>
                    <a:pt x="4170" y="4996"/>
                  </a:cubicBezTo>
                  <a:cubicBezTo>
                    <a:pt x="4197" y="4996"/>
                    <a:pt x="4225" y="4982"/>
                    <a:pt x="4252" y="4969"/>
                  </a:cubicBezTo>
                  <a:cubicBezTo>
                    <a:pt x="4306" y="4928"/>
                    <a:pt x="4319" y="4874"/>
                    <a:pt x="4306" y="4807"/>
                  </a:cubicBezTo>
                  <a:lnTo>
                    <a:pt x="3750" y="3101"/>
                  </a:lnTo>
                  <a:lnTo>
                    <a:pt x="5199" y="2058"/>
                  </a:lnTo>
                  <a:cubicBezTo>
                    <a:pt x="5254" y="2018"/>
                    <a:pt x="5267" y="1950"/>
                    <a:pt x="5254" y="1895"/>
                  </a:cubicBezTo>
                  <a:cubicBezTo>
                    <a:pt x="5226" y="1828"/>
                    <a:pt x="5172" y="1801"/>
                    <a:pt x="5118" y="1801"/>
                  </a:cubicBezTo>
                  <a:lnTo>
                    <a:pt x="3317" y="1801"/>
                  </a:lnTo>
                  <a:lnTo>
                    <a:pt x="2775" y="95"/>
                  </a:lnTo>
                  <a:cubicBezTo>
                    <a:pt x="2748" y="27"/>
                    <a:pt x="2694" y="0"/>
                    <a:pt x="2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396;p68">
            <a:extLst>
              <a:ext uri="{FF2B5EF4-FFF2-40B4-BE49-F238E27FC236}">
                <a16:creationId xmlns:a16="http://schemas.microsoft.com/office/drawing/2014/main" id="{5F953598-1DB8-7C58-78F0-5B01951E81BD}"/>
              </a:ext>
            </a:extLst>
          </p:cNvPr>
          <p:cNvGrpSpPr/>
          <p:nvPr/>
        </p:nvGrpSpPr>
        <p:grpSpPr>
          <a:xfrm>
            <a:off x="2371014" y="5952657"/>
            <a:ext cx="318674" cy="303660"/>
            <a:chOff x="3323834" y="1392624"/>
            <a:chExt cx="112921" cy="107601"/>
          </a:xfrm>
        </p:grpSpPr>
        <p:sp>
          <p:nvSpPr>
            <p:cNvPr id="25" name="Google Shape;2397;p68">
              <a:extLst>
                <a:ext uri="{FF2B5EF4-FFF2-40B4-BE49-F238E27FC236}">
                  <a16:creationId xmlns:a16="http://schemas.microsoft.com/office/drawing/2014/main" id="{346355E3-E4FE-3C9D-30BC-9D0A5726F8A9}"/>
                </a:ext>
              </a:extLst>
            </p:cNvPr>
            <p:cNvSpPr/>
            <p:nvPr/>
          </p:nvSpPr>
          <p:spPr>
            <a:xfrm>
              <a:off x="3324906" y="1402093"/>
              <a:ext cx="102439" cy="96721"/>
            </a:xfrm>
            <a:custGeom>
              <a:avLst/>
              <a:gdLst/>
              <a:ahLst/>
              <a:cxnLst/>
              <a:rect l="l" t="t" r="r" b="b"/>
              <a:pathLst>
                <a:path w="5160" h="4872" extrusionOk="0">
                  <a:moveTo>
                    <a:pt x="2582" y="0"/>
                  </a:moveTo>
                  <a:cubicBezTo>
                    <a:pt x="2553" y="0"/>
                    <a:pt x="2526" y="17"/>
                    <a:pt x="2519" y="52"/>
                  </a:cubicBezTo>
                  <a:lnTo>
                    <a:pt x="1964" y="1758"/>
                  </a:lnTo>
                  <a:cubicBezTo>
                    <a:pt x="1950" y="1785"/>
                    <a:pt x="1923" y="1812"/>
                    <a:pt x="1896" y="1812"/>
                  </a:cubicBezTo>
                  <a:lnTo>
                    <a:pt x="109" y="1812"/>
                  </a:lnTo>
                  <a:cubicBezTo>
                    <a:pt x="42" y="1812"/>
                    <a:pt x="1" y="1893"/>
                    <a:pt x="69" y="1933"/>
                  </a:cubicBezTo>
                  <a:lnTo>
                    <a:pt x="1517" y="2989"/>
                  </a:lnTo>
                  <a:cubicBezTo>
                    <a:pt x="1531" y="3003"/>
                    <a:pt x="1544" y="3043"/>
                    <a:pt x="1531" y="3070"/>
                  </a:cubicBezTo>
                  <a:lnTo>
                    <a:pt x="990" y="4776"/>
                  </a:lnTo>
                  <a:cubicBezTo>
                    <a:pt x="969" y="4828"/>
                    <a:pt x="1011" y="4872"/>
                    <a:pt x="1056" y="4872"/>
                  </a:cubicBezTo>
                  <a:cubicBezTo>
                    <a:pt x="1070" y="4872"/>
                    <a:pt x="1085" y="4867"/>
                    <a:pt x="1098" y="4857"/>
                  </a:cubicBezTo>
                  <a:lnTo>
                    <a:pt x="2546" y="3801"/>
                  </a:lnTo>
                  <a:cubicBezTo>
                    <a:pt x="2560" y="3795"/>
                    <a:pt x="2573" y="3792"/>
                    <a:pt x="2587" y="3792"/>
                  </a:cubicBezTo>
                  <a:cubicBezTo>
                    <a:pt x="2600" y="3792"/>
                    <a:pt x="2614" y="3795"/>
                    <a:pt x="2627" y="3801"/>
                  </a:cubicBezTo>
                  <a:lnTo>
                    <a:pt x="4077" y="4857"/>
                  </a:lnTo>
                  <a:cubicBezTo>
                    <a:pt x="4090" y="4867"/>
                    <a:pt x="4104" y="4872"/>
                    <a:pt x="4118" y="4872"/>
                  </a:cubicBezTo>
                  <a:cubicBezTo>
                    <a:pt x="4164" y="4872"/>
                    <a:pt x="4205" y="4828"/>
                    <a:pt x="4185" y="4776"/>
                  </a:cubicBezTo>
                  <a:lnTo>
                    <a:pt x="3629" y="3070"/>
                  </a:lnTo>
                  <a:cubicBezTo>
                    <a:pt x="3629" y="3043"/>
                    <a:pt x="3629" y="3003"/>
                    <a:pt x="3656" y="2989"/>
                  </a:cubicBezTo>
                  <a:lnTo>
                    <a:pt x="5106" y="1933"/>
                  </a:lnTo>
                  <a:cubicBezTo>
                    <a:pt x="5160" y="1893"/>
                    <a:pt x="5133" y="1812"/>
                    <a:pt x="5064" y="1812"/>
                  </a:cubicBezTo>
                  <a:lnTo>
                    <a:pt x="3277" y="1812"/>
                  </a:lnTo>
                  <a:cubicBezTo>
                    <a:pt x="3250" y="1812"/>
                    <a:pt x="3210" y="1785"/>
                    <a:pt x="3210" y="1758"/>
                  </a:cubicBezTo>
                  <a:lnTo>
                    <a:pt x="2654" y="52"/>
                  </a:lnTo>
                  <a:cubicBezTo>
                    <a:pt x="2641" y="17"/>
                    <a:pt x="2611" y="0"/>
                    <a:pt x="2582" y="0"/>
                  </a:cubicBezTo>
                  <a:close/>
                </a:path>
              </a:pathLst>
            </a:custGeom>
            <a:solidFill>
              <a:srgbClr val="002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398;p68">
              <a:extLst>
                <a:ext uri="{FF2B5EF4-FFF2-40B4-BE49-F238E27FC236}">
                  <a16:creationId xmlns:a16="http://schemas.microsoft.com/office/drawing/2014/main" id="{77C5C5FE-6430-A9D9-7126-719104E50C5E}"/>
                </a:ext>
              </a:extLst>
            </p:cNvPr>
            <p:cNvSpPr/>
            <p:nvPr/>
          </p:nvSpPr>
          <p:spPr>
            <a:xfrm>
              <a:off x="3323834" y="1400684"/>
              <a:ext cx="104583" cy="99540"/>
            </a:xfrm>
            <a:custGeom>
              <a:avLst/>
              <a:gdLst/>
              <a:ahLst/>
              <a:cxnLst/>
              <a:rect l="l" t="t" r="r" b="b"/>
              <a:pathLst>
                <a:path w="5268" h="5014" extrusionOk="0">
                  <a:moveTo>
                    <a:pt x="2641" y="150"/>
                  </a:moveTo>
                  <a:lnTo>
                    <a:pt x="3196" y="1856"/>
                  </a:lnTo>
                  <a:cubicBezTo>
                    <a:pt x="3210" y="1910"/>
                    <a:pt x="3264" y="1950"/>
                    <a:pt x="3331" y="1950"/>
                  </a:cubicBezTo>
                  <a:lnTo>
                    <a:pt x="5118" y="1950"/>
                  </a:lnTo>
                  <a:lnTo>
                    <a:pt x="3670" y="3006"/>
                  </a:lnTo>
                  <a:cubicBezTo>
                    <a:pt x="3616" y="3047"/>
                    <a:pt x="3602" y="3101"/>
                    <a:pt x="3616" y="3168"/>
                  </a:cubicBezTo>
                  <a:lnTo>
                    <a:pt x="4171" y="4861"/>
                  </a:lnTo>
                  <a:lnTo>
                    <a:pt x="2722" y="3818"/>
                  </a:lnTo>
                  <a:cubicBezTo>
                    <a:pt x="2695" y="3791"/>
                    <a:pt x="2668" y="3791"/>
                    <a:pt x="2641" y="3791"/>
                  </a:cubicBezTo>
                  <a:cubicBezTo>
                    <a:pt x="2614" y="3791"/>
                    <a:pt x="2587" y="3791"/>
                    <a:pt x="2560" y="3818"/>
                  </a:cubicBezTo>
                  <a:lnTo>
                    <a:pt x="1111" y="4861"/>
                  </a:lnTo>
                  <a:lnTo>
                    <a:pt x="1652" y="3168"/>
                  </a:lnTo>
                  <a:cubicBezTo>
                    <a:pt x="1679" y="3101"/>
                    <a:pt x="1652" y="3047"/>
                    <a:pt x="1612" y="3006"/>
                  </a:cubicBezTo>
                  <a:lnTo>
                    <a:pt x="163" y="1950"/>
                  </a:lnTo>
                  <a:lnTo>
                    <a:pt x="1950" y="1950"/>
                  </a:lnTo>
                  <a:cubicBezTo>
                    <a:pt x="2004" y="1950"/>
                    <a:pt x="2073" y="1910"/>
                    <a:pt x="2086" y="1856"/>
                  </a:cubicBezTo>
                  <a:lnTo>
                    <a:pt x="2641" y="150"/>
                  </a:lnTo>
                  <a:close/>
                  <a:moveTo>
                    <a:pt x="2641" y="0"/>
                  </a:moveTo>
                  <a:cubicBezTo>
                    <a:pt x="2573" y="14"/>
                    <a:pt x="2519" y="41"/>
                    <a:pt x="2506" y="108"/>
                  </a:cubicBezTo>
                  <a:lnTo>
                    <a:pt x="1950" y="1814"/>
                  </a:lnTo>
                  <a:lnTo>
                    <a:pt x="163" y="1814"/>
                  </a:lnTo>
                  <a:cubicBezTo>
                    <a:pt x="96" y="1814"/>
                    <a:pt x="42" y="1842"/>
                    <a:pt x="28" y="1910"/>
                  </a:cubicBezTo>
                  <a:cubicBezTo>
                    <a:pt x="1" y="1964"/>
                    <a:pt x="28" y="2031"/>
                    <a:pt x="82" y="2072"/>
                  </a:cubicBezTo>
                  <a:lnTo>
                    <a:pt x="1517" y="3114"/>
                  </a:lnTo>
                  <a:lnTo>
                    <a:pt x="975" y="4820"/>
                  </a:lnTo>
                  <a:cubicBezTo>
                    <a:pt x="948" y="4888"/>
                    <a:pt x="975" y="4943"/>
                    <a:pt x="1030" y="4983"/>
                  </a:cubicBezTo>
                  <a:cubicBezTo>
                    <a:pt x="1050" y="5003"/>
                    <a:pt x="1077" y="5013"/>
                    <a:pt x="1106" y="5013"/>
                  </a:cubicBezTo>
                  <a:cubicBezTo>
                    <a:pt x="1135" y="5013"/>
                    <a:pt x="1165" y="5003"/>
                    <a:pt x="1192" y="4983"/>
                  </a:cubicBezTo>
                  <a:lnTo>
                    <a:pt x="2641" y="3927"/>
                  </a:lnTo>
                  <a:lnTo>
                    <a:pt x="4089" y="4983"/>
                  </a:lnTo>
                  <a:cubicBezTo>
                    <a:pt x="4116" y="4997"/>
                    <a:pt x="4144" y="5010"/>
                    <a:pt x="4171" y="5010"/>
                  </a:cubicBezTo>
                  <a:cubicBezTo>
                    <a:pt x="4198" y="5010"/>
                    <a:pt x="4225" y="4997"/>
                    <a:pt x="4252" y="4983"/>
                  </a:cubicBezTo>
                  <a:cubicBezTo>
                    <a:pt x="4306" y="4943"/>
                    <a:pt x="4320" y="4888"/>
                    <a:pt x="4306" y="4820"/>
                  </a:cubicBezTo>
                  <a:lnTo>
                    <a:pt x="3751" y="3114"/>
                  </a:lnTo>
                  <a:lnTo>
                    <a:pt x="5200" y="2072"/>
                  </a:lnTo>
                  <a:cubicBezTo>
                    <a:pt x="5254" y="2031"/>
                    <a:pt x="5268" y="1964"/>
                    <a:pt x="5254" y="1910"/>
                  </a:cubicBezTo>
                  <a:cubicBezTo>
                    <a:pt x="5241" y="1842"/>
                    <a:pt x="5187" y="1814"/>
                    <a:pt x="5118" y="1814"/>
                  </a:cubicBezTo>
                  <a:lnTo>
                    <a:pt x="3331" y="1801"/>
                  </a:lnTo>
                  <a:lnTo>
                    <a:pt x="2777" y="108"/>
                  </a:lnTo>
                  <a:cubicBezTo>
                    <a:pt x="2750" y="41"/>
                    <a:pt x="2708" y="0"/>
                    <a:pt x="26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399;p68">
              <a:extLst>
                <a:ext uri="{FF2B5EF4-FFF2-40B4-BE49-F238E27FC236}">
                  <a16:creationId xmlns:a16="http://schemas.microsoft.com/office/drawing/2014/main" id="{E46728A8-2D2A-3859-F8D0-6407243C312F}"/>
                </a:ext>
              </a:extLst>
            </p:cNvPr>
            <p:cNvSpPr/>
            <p:nvPr/>
          </p:nvSpPr>
          <p:spPr>
            <a:xfrm>
              <a:off x="3333244" y="1393954"/>
              <a:ext cx="102419" cy="96523"/>
            </a:xfrm>
            <a:custGeom>
              <a:avLst/>
              <a:gdLst/>
              <a:ahLst/>
              <a:cxnLst/>
              <a:rect l="l" t="t" r="r" b="b"/>
              <a:pathLst>
                <a:path w="5159" h="4862" extrusionOk="0">
                  <a:moveTo>
                    <a:pt x="2582" y="1"/>
                  </a:moveTo>
                  <a:cubicBezTo>
                    <a:pt x="2553" y="1"/>
                    <a:pt x="2526" y="14"/>
                    <a:pt x="2519" y="41"/>
                  </a:cubicBezTo>
                  <a:lnTo>
                    <a:pt x="1964" y="1747"/>
                  </a:lnTo>
                  <a:cubicBezTo>
                    <a:pt x="1951" y="1774"/>
                    <a:pt x="1924" y="1801"/>
                    <a:pt x="1896" y="1801"/>
                  </a:cubicBezTo>
                  <a:lnTo>
                    <a:pt x="109" y="1801"/>
                  </a:lnTo>
                  <a:cubicBezTo>
                    <a:pt x="28" y="1801"/>
                    <a:pt x="1" y="1883"/>
                    <a:pt x="68" y="1924"/>
                  </a:cubicBezTo>
                  <a:lnTo>
                    <a:pt x="1503" y="2980"/>
                  </a:lnTo>
                  <a:cubicBezTo>
                    <a:pt x="1530" y="3007"/>
                    <a:pt x="1544" y="3034"/>
                    <a:pt x="1530" y="3061"/>
                  </a:cubicBezTo>
                  <a:lnTo>
                    <a:pt x="989" y="4767"/>
                  </a:lnTo>
                  <a:cubicBezTo>
                    <a:pt x="968" y="4818"/>
                    <a:pt x="1011" y="4862"/>
                    <a:pt x="1056" y="4862"/>
                  </a:cubicBezTo>
                  <a:cubicBezTo>
                    <a:pt x="1070" y="4862"/>
                    <a:pt x="1084" y="4858"/>
                    <a:pt x="1097" y="4848"/>
                  </a:cubicBezTo>
                  <a:lnTo>
                    <a:pt x="2546" y="3792"/>
                  </a:lnTo>
                  <a:cubicBezTo>
                    <a:pt x="2553" y="3785"/>
                    <a:pt x="2566" y="3782"/>
                    <a:pt x="2582" y="3782"/>
                  </a:cubicBezTo>
                  <a:cubicBezTo>
                    <a:pt x="2597" y="3782"/>
                    <a:pt x="2614" y="3785"/>
                    <a:pt x="2628" y="3792"/>
                  </a:cubicBezTo>
                  <a:lnTo>
                    <a:pt x="4076" y="4848"/>
                  </a:lnTo>
                  <a:cubicBezTo>
                    <a:pt x="4089" y="4858"/>
                    <a:pt x="4103" y="4862"/>
                    <a:pt x="4117" y="4862"/>
                  </a:cubicBezTo>
                  <a:cubicBezTo>
                    <a:pt x="4162" y="4862"/>
                    <a:pt x="4205" y="4818"/>
                    <a:pt x="4184" y="4767"/>
                  </a:cubicBezTo>
                  <a:lnTo>
                    <a:pt x="3629" y="3061"/>
                  </a:lnTo>
                  <a:cubicBezTo>
                    <a:pt x="3615" y="3034"/>
                    <a:pt x="3629" y="3007"/>
                    <a:pt x="3657" y="2980"/>
                  </a:cubicBezTo>
                  <a:lnTo>
                    <a:pt x="5105" y="1924"/>
                  </a:lnTo>
                  <a:cubicBezTo>
                    <a:pt x="5159" y="1883"/>
                    <a:pt x="5132" y="1801"/>
                    <a:pt x="5065" y="1801"/>
                  </a:cubicBezTo>
                  <a:lnTo>
                    <a:pt x="3277" y="1801"/>
                  </a:lnTo>
                  <a:cubicBezTo>
                    <a:pt x="3236" y="1801"/>
                    <a:pt x="3209" y="1774"/>
                    <a:pt x="3209" y="1747"/>
                  </a:cubicBezTo>
                  <a:lnTo>
                    <a:pt x="2655" y="41"/>
                  </a:lnTo>
                  <a:cubicBezTo>
                    <a:pt x="2641" y="14"/>
                    <a:pt x="2611" y="1"/>
                    <a:pt x="25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400;p68">
              <a:extLst>
                <a:ext uri="{FF2B5EF4-FFF2-40B4-BE49-F238E27FC236}">
                  <a16:creationId xmlns:a16="http://schemas.microsoft.com/office/drawing/2014/main" id="{BE55377C-531B-9B17-3A17-6703AB2F8500}"/>
                </a:ext>
              </a:extLst>
            </p:cNvPr>
            <p:cNvSpPr/>
            <p:nvPr/>
          </p:nvSpPr>
          <p:spPr>
            <a:xfrm>
              <a:off x="3332172" y="1392624"/>
              <a:ext cx="104583" cy="99263"/>
            </a:xfrm>
            <a:custGeom>
              <a:avLst/>
              <a:gdLst/>
              <a:ahLst/>
              <a:cxnLst/>
              <a:rect l="l" t="t" r="r" b="b"/>
              <a:pathLst>
                <a:path w="5268" h="5000" extrusionOk="0">
                  <a:moveTo>
                    <a:pt x="2640" y="135"/>
                  </a:moveTo>
                  <a:lnTo>
                    <a:pt x="3196" y="1841"/>
                  </a:lnTo>
                  <a:cubicBezTo>
                    <a:pt x="3209" y="1895"/>
                    <a:pt x="3263" y="1937"/>
                    <a:pt x="3331" y="1937"/>
                  </a:cubicBezTo>
                  <a:lnTo>
                    <a:pt x="5119" y="1937"/>
                  </a:lnTo>
                  <a:lnTo>
                    <a:pt x="3669" y="2993"/>
                  </a:lnTo>
                  <a:cubicBezTo>
                    <a:pt x="3615" y="3033"/>
                    <a:pt x="3602" y="3087"/>
                    <a:pt x="3615" y="3155"/>
                  </a:cubicBezTo>
                  <a:lnTo>
                    <a:pt x="4171" y="4861"/>
                  </a:lnTo>
                  <a:lnTo>
                    <a:pt x="2722" y="3805"/>
                  </a:lnTo>
                  <a:cubicBezTo>
                    <a:pt x="2695" y="3791"/>
                    <a:pt x="2667" y="3778"/>
                    <a:pt x="2640" y="3778"/>
                  </a:cubicBezTo>
                  <a:cubicBezTo>
                    <a:pt x="2613" y="3778"/>
                    <a:pt x="2573" y="3791"/>
                    <a:pt x="2559" y="3805"/>
                  </a:cubicBezTo>
                  <a:lnTo>
                    <a:pt x="1097" y="4847"/>
                  </a:lnTo>
                  <a:lnTo>
                    <a:pt x="1097" y="4847"/>
                  </a:lnTo>
                  <a:lnTo>
                    <a:pt x="1653" y="3155"/>
                  </a:lnTo>
                  <a:cubicBezTo>
                    <a:pt x="1680" y="3087"/>
                    <a:pt x="1653" y="3033"/>
                    <a:pt x="1598" y="2993"/>
                  </a:cubicBezTo>
                  <a:lnTo>
                    <a:pt x="163" y="1937"/>
                  </a:lnTo>
                  <a:lnTo>
                    <a:pt x="1950" y="1937"/>
                  </a:lnTo>
                  <a:cubicBezTo>
                    <a:pt x="2005" y="1937"/>
                    <a:pt x="2059" y="1895"/>
                    <a:pt x="2086" y="1841"/>
                  </a:cubicBezTo>
                  <a:lnTo>
                    <a:pt x="2640" y="135"/>
                  </a:lnTo>
                  <a:close/>
                  <a:moveTo>
                    <a:pt x="2640" y="0"/>
                  </a:moveTo>
                  <a:cubicBezTo>
                    <a:pt x="2573" y="0"/>
                    <a:pt x="2519" y="27"/>
                    <a:pt x="2505" y="95"/>
                  </a:cubicBezTo>
                  <a:lnTo>
                    <a:pt x="1950" y="1801"/>
                  </a:lnTo>
                  <a:lnTo>
                    <a:pt x="163" y="1801"/>
                  </a:lnTo>
                  <a:cubicBezTo>
                    <a:pt x="95" y="1801"/>
                    <a:pt x="41" y="1828"/>
                    <a:pt x="28" y="1895"/>
                  </a:cubicBezTo>
                  <a:cubicBezTo>
                    <a:pt x="1" y="1950"/>
                    <a:pt x="28" y="2018"/>
                    <a:pt x="68" y="2058"/>
                  </a:cubicBezTo>
                  <a:lnTo>
                    <a:pt x="1517" y="3101"/>
                  </a:lnTo>
                  <a:lnTo>
                    <a:pt x="976" y="4807"/>
                  </a:lnTo>
                  <a:cubicBezTo>
                    <a:pt x="949" y="4874"/>
                    <a:pt x="976" y="4928"/>
                    <a:pt x="1016" y="4969"/>
                  </a:cubicBezTo>
                  <a:cubicBezTo>
                    <a:pt x="1043" y="4989"/>
                    <a:pt x="1073" y="4999"/>
                    <a:pt x="1104" y="4999"/>
                  </a:cubicBezTo>
                  <a:cubicBezTo>
                    <a:pt x="1135" y="4999"/>
                    <a:pt x="1165" y="4989"/>
                    <a:pt x="1192" y="4969"/>
                  </a:cubicBezTo>
                  <a:lnTo>
                    <a:pt x="2640" y="3913"/>
                  </a:lnTo>
                  <a:lnTo>
                    <a:pt x="4090" y="4969"/>
                  </a:lnTo>
                  <a:cubicBezTo>
                    <a:pt x="4117" y="4982"/>
                    <a:pt x="4144" y="4996"/>
                    <a:pt x="4171" y="4996"/>
                  </a:cubicBezTo>
                  <a:cubicBezTo>
                    <a:pt x="4198" y="4996"/>
                    <a:pt x="4225" y="4982"/>
                    <a:pt x="4252" y="4969"/>
                  </a:cubicBezTo>
                  <a:cubicBezTo>
                    <a:pt x="4306" y="4928"/>
                    <a:pt x="4319" y="4874"/>
                    <a:pt x="4306" y="4807"/>
                  </a:cubicBezTo>
                  <a:lnTo>
                    <a:pt x="3751" y="3101"/>
                  </a:lnTo>
                  <a:lnTo>
                    <a:pt x="5200" y="2058"/>
                  </a:lnTo>
                  <a:cubicBezTo>
                    <a:pt x="5254" y="2018"/>
                    <a:pt x="5267" y="1950"/>
                    <a:pt x="5254" y="1895"/>
                  </a:cubicBezTo>
                  <a:cubicBezTo>
                    <a:pt x="5227" y="1828"/>
                    <a:pt x="5186" y="1801"/>
                    <a:pt x="5119" y="1801"/>
                  </a:cubicBezTo>
                  <a:lnTo>
                    <a:pt x="3331" y="1801"/>
                  </a:lnTo>
                  <a:lnTo>
                    <a:pt x="2776" y="95"/>
                  </a:lnTo>
                  <a:cubicBezTo>
                    <a:pt x="2749" y="27"/>
                    <a:pt x="2695" y="0"/>
                    <a:pt x="2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8986468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331443-B507-2763-1FEB-292AF171A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AGRADECIMIENTOS</a:t>
            </a:r>
            <a:endParaRPr lang="es-PA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DA3A1D70-F3BA-5CD1-9AF8-6E199574A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4983" y="2190913"/>
            <a:ext cx="3032017" cy="3221517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83359D25-E04C-F229-FCDB-70D3F9796CDD}"/>
              </a:ext>
            </a:extLst>
          </p:cNvPr>
          <p:cNvSpPr txBox="1"/>
          <p:nvPr/>
        </p:nvSpPr>
        <p:spPr>
          <a:xfrm>
            <a:off x="3934691" y="1960080"/>
            <a:ext cx="43226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A" sz="2400" b="0" i="0" dirty="0">
                <a:solidFill>
                  <a:srgbClr val="040C28"/>
                </a:solidFill>
                <a:effectLst/>
                <a:latin typeface="Google Sans"/>
              </a:rPr>
              <a:t>♡ </a:t>
            </a:r>
            <a:r>
              <a:rPr lang="es-ES" sz="2400" b="1" dirty="0">
                <a:latin typeface="Abel" panose="02000506030000020004" pitchFamily="2" charset="0"/>
              </a:rPr>
              <a:t>A mis queridos amigos </a:t>
            </a:r>
            <a:r>
              <a:rPr lang="es-PA" sz="2400" b="0" i="0" dirty="0">
                <a:solidFill>
                  <a:srgbClr val="040C28"/>
                </a:solidFill>
                <a:effectLst/>
                <a:latin typeface="Google Sans"/>
              </a:rPr>
              <a:t>♡</a:t>
            </a:r>
            <a:endParaRPr lang="es-PA" sz="2400" b="1" dirty="0">
              <a:latin typeface="Abel" panose="02000506030000020004" pitchFamily="2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A1B7F529-B7F5-50D6-6159-70B114D35FB0}"/>
              </a:ext>
            </a:extLst>
          </p:cNvPr>
          <p:cNvSpPr txBox="1"/>
          <p:nvPr/>
        </p:nvSpPr>
        <p:spPr>
          <a:xfrm>
            <a:off x="4414983" y="5181597"/>
            <a:ext cx="32050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>
                <a:ln>
                  <a:solidFill>
                    <a:schemeClr val="tx1"/>
                  </a:solidFill>
                </a:ln>
                <a:solidFill>
                  <a:schemeClr val="accent1">
                    <a:lumMod val="75000"/>
                  </a:schemeClr>
                </a:solidFill>
              </a:rPr>
              <a:t>AMISTAD ES AMIGO </a:t>
            </a:r>
            <a:endParaRPr lang="es-PA" sz="2400" b="1" dirty="0">
              <a:ln>
                <a:solidFill>
                  <a:schemeClr val="tx1"/>
                </a:solidFill>
              </a:ln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7" name="Google Shape;1968;p65">
            <a:extLst>
              <a:ext uri="{FF2B5EF4-FFF2-40B4-BE49-F238E27FC236}">
                <a16:creationId xmlns:a16="http://schemas.microsoft.com/office/drawing/2014/main" id="{71BE538F-CF05-AD57-0F7E-74F301B8DA36}"/>
              </a:ext>
            </a:extLst>
          </p:cNvPr>
          <p:cNvGrpSpPr/>
          <p:nvPr/>
        </p:nvGrpSpPr>
        <p:grpSpPr>
          <a:xfrm>
            <a:off x="942109" y="4933421"/>
            <a:ext cx="1229805" cy="813600"/>
            <a:chOff x="2575400" y="1115475"/>
            <a:chExt cx="801275" cy="534175"/>
          </a:xfrm>
        </p:grpSpPr>
        <p:sp>
          <p:nvSpPr>
            <p:cNvPr id="18" name="Google Shape;1969;p65">
              <a:extLst>
                <a:ext uri="{FF2B5EF4-FFF2-40B4-BE49-F238E27FC236}">
                  <a16:creationId xmlns:a16="http://schemas.microsoft.com/office/drawing/2014/main" id="{E2FE4026-CCC1-6567-3580-D21169DEF12D}"/>
                </a:ext>
              </a:extLst>
            </p:cNvPr>
            <p:cNvSpPr/>
            <p:nvPr/>
          </p:nvSpPr>
          <p:spPr>
            <a:xfrm>
              <a:off x="2577325" y="1115475"/>
              <a:ext cx="413600" cy="230000"/>
            </a:xfrm>
            <a:custGeom>
              <a:avLst/>
              <a:gdLst/>
              <a:ahLst/>
              <a:cxnLst/>
              <a:rect l="l" t="t" r="r" b="b"/>
              <a:pathLst>
                <a:path w="16544" h="9200" extrusionOk="0">
                  <a:moveTo>
                    <a:pt x="2274" y="0"/>
                  </a:moveTo>
                  <a:cubicBezTo>
                    <a:pt x="1763" y="0"/>
                    <a:pt x="0" y="2768"/>
                    <a:pt x="0" y="3263"/>
                  </a:cubicBezTo>
                  <a:lnTo>
                    <a:pt x="1361" y="8303"/>
                  </a:lnTo>
                  <a:cubicBezTo>
                    <a:pt x="1361" y="8798"/>
                    <a:pt x="1763" y="9200"/>
                    <a:pt x="2274" y="9200"/>
                  </a:cubicBezTo>
                  <a:lnTo>
                    <a:pt x="14117" y="9200"/>
                  </a:lnTo>
                  <a:cubicBezTo>
                    <a:pt x="14626" y="9200"/>
                    <a:pt x="15028" y="8798"/>
                    <a:pt x="15028" y="8303"/>
                  </a:cubicBezTo>
                  <a:lnTo>
                    <a:pt x="16543" y="2968"/>
                  </a:lnTo>
                  <a:cubicBezTo>
                    <a:pt x="16543" y="2474"/>
                    <a:pt x="14626" y="0"/>
                    <a:pt x="14117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70;p65">
              <a:extLst>
                <a:ext uri="{FF2B5EF4-FFF2-40B4-BE49-F238E27FC236}">
                  <a16:creationId xmlns:a16="http://schemas.microsoft.com/office/drawing/2014/main" id="{21D519D4-EDE9-80C9-EC5C-DDDD74D63BAC}"/>
                </a:ext>
              </a:extLst>
            </p:cNvPr>
            <p:cNvSpPr/>
            <p:nvPr/>
          </p:nvSpPr>
          <p:spPr>
            <a:xfrm>
              <a:off x="2580050" y="1117000"/>
              <a:ext cx="375300" cy="225750"/>
            </a:xfrm>
            <a:custGeom>
              <a:avLst/>
              <a:gdLst/>
              <a:ahLst/>
              <a:cxnLst/>
              <a:rect l="l" t="t" r="r" b="b"/>
              <a:pathLst>
                <a:path w="15012" h="9030" extrusionOk="0">
                  <a:moveTo>
                    <a:pt x="2226" y="1"/>
                  </a:moveTo>
                  <a:cubicBezTo>
                    <a:pt x="1747" y="1"/>
                    <a:pt x="0" y="2722"/>
                    <a:pt x="0" y="3202"/>
                  </a:cubicBezTo>
                  <a:lnTo>
                    <a:pt x="1345" y="8149"/>
                  </a:lnTo>
                  <a:cubicBezTo>
                    <a:pt x="1345" y="8644"/>
                    <a:pt x="1747" y="9030"/>
                    <a:pt x="2226" y="9030"/>
                  </a:cubicBezTo>
                  <a:lnTo>
                    <a:pt x="2288" y="9030"/>
                  </a:lnTo>
                  <a:lnTo>
                    <a:pt x="974" y="4175"/>
                  </a:lnTo>
                  <a:cubicBezTo>
                    <a:pt x="974" y="3697"/>
                    <a:pt x="2721" y="975"/>
                    <a:pt x="3216" y="975"/>
                  </a:cubicBezTo>
                  <a:lnTo>
                    <a:pt x="15012" y="975"/>
                  </a:lnTo>
                  <a:cubicBezTo>
                    <a:pt x="14548" y="434"/>
                    <a:pt x="14084" y="1"/>
                    <a:pt x="13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71;p65">
              <a:extLst>
                <a:ext uri="{FF2B5EF4-FFF2-40B4-BE49-F238E27FC236}">
                  <a16:creationId xmlns:a16="http://schemas.microsoft.com/office/drawing/2014/main" id="{CDE2582A-F6D0-1ED1-C3AC-6025E7A3055F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897" y="0"/>
                  </a:moveTo>
                  <a:cubicBezTo>
                    <a:pt x="403" y="0"/>
                    <a:pt x="1" y="386"/>
                    <a:pt x="1" y="881"/>
                  </a:cubicBez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72;p65">
              <a:extLst>
                <a:ext uri="{FF2B5EF4-FFF2-40B4-BE49-F238E27FC236}">
                  <a16:creationId xmlns:a16="http://schemas.microsoft.com/office/drawing/2014/main" id="{C59581F2-86EC-3ABB-BA6E-FBC2595B729C}"/>
                </a:ext>
              </a:extLst>
            </p:cNvPr>
            <p:cNvSpPr/>
            <p:nvPr/>
          </p:nvSpPr>
          <p:spPr>
            <a:xfrm>
              <a:off x="2578100" y="1183900"/>
              <a:ext cx="798575" cy="465750"/>
            </a:xfrm>
            <a:custGeom>
              <a:avLst/>
              <a:gdLst/>
              <a:ahLst/>
              <a:cxnLst/>
              <a:rect l="l" t="t" r="r" b="b"/>
              <a:pathLst>
                <a:path w="31943" h="18630" extrusionOk="0">
                  <a:moveTo>
                    <a:pt x="897" y="0"/>
                  </a:moveTo>
                  <a:cubicBezTo>
                    <a:pt x="402" y="0"/>
                    <a:pt x="0" y="402"/>
                    <a:pt x="0" y="881"/>
                  </a:cubicBezTo>
                  <a:lnTo>
                    <a:pt x="0" y="17749"/>
                  </a:lnTo>
                  <a:cubicBezTo>
                    <a:pt x="0" y="18228"/>
                    <a:pt x="402" y="18630"/>
                    <a:pt x="897" y="18630"/>
                  </a:cubicBezTo>
                  <a:lnTo>
                    <a:pt x="1037" y="18630"/>
                  </a:lnTo>
                  <a:lnTo>
                    <a:pt x="1037" y="1778"/>
                  </a:lnTo>
                  <a:cubicBezTo>
                    <a:pt x="1037" y="1283"/>
                    <a:pt x="1439" y="881"/>
                    <a:pt x="1917" y="881"/>
                  </a:cubicBezTo>
                  <a:lnTo>
                    <a:pt x="31942" y="881"/>
                  </a:lnTo>
                  <a:cubicBezTo>
                    <a:pt x="31942" y="402"/>
                    <a:pt x="31556" y="0"/>
                    <a:pt x="310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73;p65">
              <a:extLst>
                <a:ext uri="{FF2B5EF4-FFF2-40B4-BE49-F238E27FC236}">
                  <a16:creationId xmlns:a16="http://schemas.microsoft.com/office/drawing/2014/main" id="{1F6F84B4-FB6D-3EE6-C8E1-9FD9BF6E6AEE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31015" y="0"/>
                  </a:moveTo>
                  <a:lnTo>
                    <a:pt x="31015" y="16760"/>
                  </a:lnTo>
                  <a:cubicBezTo>
                    <a:pt x="31015" y="17254"/>
                    <a:pt x="30613" y="17656"/>
                    <a:pt x="30118" y="17656"/>
                  </a:cubicBezTo>
                  <a:lnTo>
                    <a:pt x="1" y="17656"/>
                  </a:ln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5ACA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1975;p65">
            <a:extLst>
              <a:ext uri="{FF2B5EF4-FFF2-40B4-BE49-F238E27FC236}">
                <a16:creationId xmlns:a16="http://schemas.microsoft.com/office/drawing/2014/main" id="{2BA0C884-534E-E860-D4DA-D3E2764DF9E5}"/>
              </a:ext>
            </a:extLst>
          </p:cNvPr>
          <p:cNvSpPr/>
          <p:nvPr/>
        </p:nvSpPr>
        <p:spPr>
          <a:xfrm>
            <a:off x="1255177" y="5920546"/>
            <a:ext cx="422687" cy="398899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1977;p65">
            <a:extLst>
              <a:ext uri="{FF2B5EF4-FFF2-40B4-BE49-F238E27FC236}">
                <a16:creationId xmlns:a16="http://schemas.microsoft.com/office/drawing/2014/main" id="{51CBD2AF-E174-487E-6CEB-CB899D94ECE7}"/>
              </a:ext>
            </a:extLst>
          </p:cNvPr>
          <p:cNvGrpSpPr/>
          <p:nvPr/>
        </p:nvGrpSpPr>
        <p:grpSpPr>
          <a:xfrm>
            <a:off x="1445022" y="5243934"/>
            <a:ext cx="1229805" cy="813600"/>
            <a:chOff x="2575400" y="1115475"/>
            <a:chExt cx="801275" cy="534175"/>
          </a:xfrm>
        </p:grpSpPr>
        <p:sp>
          <p:nvSpPr>
            <p:cNvPr id="25" name="Google Shape;1978;p65">
              <a:extLst>
                <a:ext uri="{FF2B5EF4-FFF2-40B4-BE49-F238E27FC236}">
                  <a16:creationId xmlns:a16="http://schemas.microsoft.com/office/drawing/2014/main" id="{19B6594F-0BEB-E42C-B43B-3663EBB609E6}"/>
                </a:ext>
              </a:extLst>
            </p:cNvPr>
            <p:cNvSpPr/>
            <p:nvPr/>
          </p:nvSpPr>
          <p:spPr>
            <a:xfrm>
              <a:off x="2577325" y="1115475"/>
              <a:ext cx="413600" cy="230000"/>
            </a:xfrm>
            <a:custGeom>
              <a:avLst/>
              <a:gdLst/>
              <a:ahLst/>
              <a:cxnLst/>
              <a:rect l="l" t="t" r="r" b="b"/>
              <a:pathLst>
                <a:path w="16544" h="9200" extrusionOk="0">
                  <a:moveTo>
                    <a:pt x="2274" y="0"/>
                  </a:moveTo>
                  <a:cubicBezTo>
                    <a:pt x="1763" y="0"/>
                    <a:pt x="0" y="2768"/>
                    <a:pt x="0" y="3263"/>
                  </a:cubicBezTo>
                  <a:lnTo>
                    <a:pt x="1361" y="8303"/>
                  </a:lnTo>
                  <a:cubicBezTo>
                    <a:pt x="1361" y="8798"/>
                    <a:pt x="1763" y="9200"/>
                    <a:pt x="2274" y="9200"/>
                  </a:cubicBezTo>
                  <a:lnTo>
                    <a:pt x="14117" y="9200"/>
                  </a:lnTo>
                  <a:cubicBezTo>
                    <a:pt x="14626" y="9200"/>
                    <a:pt x="15028" y="8798"/>
                    <a:pt x="15028" y="8303"/>
                  </a:cubicBezTo>
                  <a:lnTo>
                    <a:pt x="16543" y="2968"/>
                  </a:lnTo>
                  <a:cubicBezTo>
                    <a:pt x="16543" y="2474"/>
                    <a:pt x="14626" y="0"/>
                    <a:pt x="14117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79;p65">
              <a:extLst>
                <a:ext uri="{FF2B5EF4-FFF2-40B4-BE49-F238E27FC236}">
                  <a16:creationId xmlns:a16="http://schemas.microsoft.com/office/drawing/2014/main" id="{F671DE29-F530-D3BF-FEDA-B3821148A80C}"/>
                </a:ext>
              </a:extLst>
            </p:cNvPr>
            <p:cNvSpPr/>
            <p:nvPr/>
          </p:nvSpPr>
          <p:spPr>
            <a:xfrm>
              <a:off x="2580050" y="1117000"/>
              <a:ext cx="375300" cy="225750"/>
            </a:xfrm>
            <a:custGeom>
              <a:avLst/>
              <a:gdLst/>
              <a:ahLst/>
              <a:cxnLst/>
              <a:rect l="l" t="t" r="r" b="b"/>
              <a:pathLst>
                <a:path w="15012" h="9030" extrusionOk="0">
                  <a:moveTo>
                    <a:pt x="2226" y="1"/>
                  </a:moveTo>
                  <a:cubicBezTo>
                    <a:pt x="1747" y="1"/>
                    <a:pt x="0" y="2722"/>
                    <a:pt x="0" y="3202"/>
                  </a:cubicBezTo>
                  <a:lnTo>
                    <a:pt x="1345" y="8149"/>
                  </a:lnTo>
                  <a:cubicBezTo>
                    <a:pt x="1345" y="8644"/>
                    <a:pt x="1747" y="9030"/>
                    <a:pt x="2226" y="9030"/>
                  </a:cubicBezTo>
                  <a:lnTo>
                    <a:pt x="2288" y="9030"/>
                  </a:lnTo>
                  <a:lnTo>
                    <a:pt x="974" y="4175"/>
                  </a:lnTo>
                  <a:cubicBezTo>
                    <a:pt x="974" y="3697"/>
                    <a:pt x="2721" y="975"/>
                    <a:pt x="3216" y="975"/>
                  </a:cubicBezTo>
                  <a:lnTo>
                    <a:pt x="15012" y="975"/>
                  </a:lnTo>
                  <a:cubicBezTo>
                    <a:pt x="14548" y="434"/>
                    <a:pt x="14084" y="1"/>
                    <a:pt x="13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80;p65">
              <a:extLst>
                <a:ext uri="{FF2B5EF4-FFF2-40B4-BE49-F238E27FC236}">
                  <a16:creationId xmlns:a16="http://schemas.microsoft.com/office/drawing/2014/main" id="{D634115A-2AA7-83C4-9713-36BD2893D24D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897" y="0"/>
                  </a:moveTo>
                  <a:cubicBezTo>
                    <a:pt x="403" y="0"/>
                    <a:pt x="1" y="386"/>
                    <a:pt x="1" y="881"/>
                  </a:cubicBez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81;p65">
              <a:extLst>
                <a:ext uri="{FF2B5EF4-FFF2-40B4-BE49-F238E27FC236}">
                  <a16:creationId xmlns:a16="http://schemas.microsoft.com/office/drawing/2014/main" id="{DF35EE48-82AD-E969-45F6-83A6627E66F1}"/>
                </a:ext>
              </a:extLst>
            </p:cNvPr>
            <p:cNvSpPr/>
            <p:nvPr/>
          </p:nvSpPr>
          <p:spPr>
            <a:xfrm>
              <a:off x="2578100" y="1183900"/>
              <a:ext cx="798575" cy="465750"/>
            </a:xfrm>
            <a:custGeom>
              <a:avLst/>
              <a:gdLst/>
              <a:ahLst/>
              <a:cxnLst/>
              <a:rect l="l" t="t" r="r" b="b"/>
              <a:pathLst>
                <a:path w="31943" h="18630" extrusionOk="0">
                  <a:moveTo>
                    <a:pt x="897" y="0"/>
                  </a:moveTo>
                  <a:cubicBezTo>
                    <a:pt x="402" y="0"/>
                    <a:pt x="0" y="402"/>
                    <a:pt x="0" y="881"/>
                  </a:cubicBezTo>
                  <a:lnTo>
                    <a:pt x="0" y="17749"/>
                  </a:lnTo>
                  <a:cubicBezTo>
                    <a:pt x="0" y="18228"/>
                    <a:pt x="402" y="18630"/>
                    <a:pt x="897" y="18630"/>
                  </a:cubicBezTo>
                  <a:lnTo>
                    <a:pt x="1037" y="18630"/>
                  </a:lnTo>
                  <a:lnTo>
                    <a:pt x="1037" y="1778"/>
                  </a:lnTo>
                  <a:cubicBezTo>
                    <a:pt x="1037" y="1283"/>
                    <a:pt x="1439" y="881"/>
                    <a:pt x="1917" y="881"/>
                  </a:cubicBezTo>
                  <a:lnTo>
                    <a:pt x="31942" y="881"/>
                  </a:lnTo>
                  <a:cubicBezTo>
                    <a:pt x="31942" y="402"/>
                    <a:pt x="31556" y="0"/>
                    <a:pt x="310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82;p65">
              <a:extLst>
                <a:ext uri="{FF2B5EF4-FFF2-40B4-BE49-F238E27FC236}">
                  <a16:creationId xmlns:a16="http://schemas.microsoft.com/office/drawing/2014/main" id="{6ECDE9C2-0F03-CCB2-4215-CEEE50F9B1A7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31015" y="0"/>
                  </a:moveTo>
                  <a:lnTo>
                    <a:pt x="31015" y="16760"/>
                  </a:lnTo>
                  <a:cubicBezTo>
                    <a:pt x="31015" y="17254"/>
                    <a:pt x="30613" y="17656"/>
                    <a:pt x="30118" y="17656"/>
                  </a:cubicBezTo>
                  <a:lnTo>
                    <a:pt x="1" y="17656"/>
                  </a:ln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5ACA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1983;p65">
            <a:extLst>
              <a:ext uri="{FF2B5EF4-FFF2-40B4-BE49-F238E27FC236}">
                <a16:creationId xmlns:a16="http://schemas.microsoft.com/office/drawing/2014/main" id="{C778BFF7-1898-0774-3997-4B5E80FB2208}"/>
              </a:ext>
            </a:extLst>
          </p:cNvPr>
          <p:cNvGrpSpPr/>
          <p:nvPr/>
        </p:nvGrpSpPr>
        <p:grpSpPr>
          <a:xfrm>
            <a:off x="1947934" y="5554446"/>
            <a:ext cx="1229805" cy="813600"/>
            <a:chOff x="2575400" y="1115475"/>
            <a:chExt cx="801275" cy="534175"/>
          </a:xfrm>
        </p:grpSpPr>
        <p:sp>
          <p:nvSpPr>
            <p:cNvPr id="31" name="Google Shape;1984;p65">
              <a:extLst>
                <a:ext uri="{FF2B5EF4-FFF2-40B4-BE49-F238E27FC236}">
                  <a16:creationId xmlns:a16="http://schemas.microsoft.com/office/drawing/2014/main" id="{6FBA03E6-F3DD-F414-FC5C-DB5015DE84B8}"/>
                </a:ext>
              </a:extLst>
            </p:cNvPr>
            <p:cNvSpPr/>
            <p:nvPr/>
          </p:nvSpPr>
          <p:spPr>
            <a:xfrm>
              <a:off x="2577325" y="1115475"/>
              <a:ext cx="413600" cy="230000"/>
            </a:xfrm>
            <a:custGeom>
              <a:avLst/>
              <a:gdLst/>
              <a:ahLst/>
              <a:cxnLst/>
              <a:rect l="l" t="t" r="r" b="b"/>
              <a:pathLst>
                <a:path w="16544" h="9200" extrusionOk="0">
                  <a:moveTo>
                    <a:pt x="2274" y="0"/>
                  </a:moveTo>
                  <a:cubicBezTo>
                    <a:pt x="1763" y="0"/>
                    <a:pt x="0" y="2768"/>
                    <a:pt x="0" y="3263"/>
                  </a:cubicBezTo>
                  <a:lnTo>
                    <a:pt x="1361" y="8303"/>
                  </a:lnTo>
                  <a:cubicBezTo>
                    <a:pt x="1361" y="8798"/>
                    <a:pt x="1763" y="9200"/>
                    <a:pt x="2274" y="9200"/>
                  </a:cubicBezTo>
                  <a:lnTo>
                    <a:pt x="14117" y="9200"/>
                  </a:lnTo>
                  <a:cubicBezTo>
                    <a:pt x="14626" y="9200"/>
                    <a:pt x="15028" y="8798"/>
                    <a:pt x="15028" y="8303"/>
                  </a:cubicBezTo>
                  <a:lnTo>
                    <a:pt x="16543" y="2968"/>
                  </a:lnTo>
                  <a:cubicBezTo>
                    <a:pt x="16543" y="2474"/>
                    <a:pt x="14626" y="0"/>
                    <a:pt x="14117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85;p65">
              <a:extLst>
                <a:ext uri="{FF2B5EF4-FFF2-40B4-BE49-F238E27FC236}">
                  <a16:creationId xmlns:a16="http://schemas.microsoft.com/office/drawing/2014/main" id="{50C648EA-BD04-4C72-6CC2-330D98D01EFE}"/>
                </a:ext>
              </a:extLst>
            </p:cNvPr>
            <p:cNvSpPr/>
            <p:nvPr/>
          </p:nvSpPr>
          <p:spPr>
            <a:xfrm>
              <a:off x="2580050" y="1117000"/>
              <a:ext cx="375300" cy="225750"/>
            </a:xfrm>
            <a:custGeom>
              <a:avLst/>
              <a:gdLst/>
              <a:ahLst/>
              <a:cxnLst/>
              <a:rect l="l" t="t" r="r" b="b"/>
              <a:pathLst>
                <a:path w="15012" h="9030" extrusionOk="0">
                  <a:moveTo>
                    <a:pt x="2226" y="1"/>
                  </a:moveTo>
                  <a:cubicBezTo>
                    <a:pt x="1747" y="1"/>
                    <a:pt x="0" y="2722"/>
                    <a:pt x="0" y="3202"/>
                  </a:cubicBezTo>
                  <a:lnTo>
                    <a:pt x="1345" y="8149"/>
                  </a:lnTo>
                  <a:cubicBezTo>
                    <a:pt x="1345" y="8644"/>
                    <a:pt x="1747" y="9030"/>
                    <a:pt x="2226" y="9030"/>
                  </a:cubicBezTo>
                  <a:lnTo>
                    <a:pt x="2288" y="9030"/>
                  </a:lnTo>
                  <a:lnTo>
                    <a:pt x="974" y="4175"/>
                  </a:lnTo>
                  <a:cubicBezTo>
                    <a:pt x="974" y="3697"/>
                    <a:pt x="2721" y="975"/>
                    <a:pt x="3216" y="975"/>
                  </a:cubicBezTo>
                  <a:lnTo>
                    <a:pt x="15012" y="975"/>
                  </a:lnTo>
                  <a:cubicBezTo>
                    <a:pt x="14548" y="434"/>
                    <a:pt x="14084" y="1"/>
                    <a:pt x="13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86;p65">
              <a:extLst>
                <a:ext uri="{FF2B5EF4-FFF2-40B4-BE49-F238E27FC236}">
                  <a16:creationId xmlns:a16="http://schemas.microsoft.com/office/drawing/2014/main" id="{52BC6271-A716-C2C4-98CB-7148B9D41CBE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897" y="0"/>
                  </a:moveTo>
                  <a:cubicBezTo>
                    <a:pt x="403" y="0"/>
                    <a:pt x="1" y="386"/>
                    <a:pt x="1" y="881"/>
                  </a:cubicBez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87;p65">
              <a:extLst>
                <a:ext uri="{FF2B5EF4-FFF2-40B4-BE49-F238E27FC236}">
                  <a16:creationId xmlns:a16="http://schemas.microsoft.com/office/drawing/2014/main" id="{025D716F-F54C-3D72-B909-8C5213BB4B41}"/>
                </a:ext>
              </a:extLst>
            </p:cNvPr>
            <p:cNvSpPr/>
            <p:nvPr/>
          </p:nvSpPr>
          <p:spPr>
            <a:xfrm>
              <a:off x="2578100" y="1183900"/>
              <a:ext cx="798575" cy="465750"/>
            </a:xfrm>
            <a:custGeom>
              <a:avLst/>
              <a:gdLst/>
              <a:ahLst/>
              <a:cxnLst/>
              <a:rect l="l" t="t" r="r" b="b"/>
              <a:pathLst>
                <a:path w="31943" h="18630" extrusionOk="0">
                  <a:moveTo>
                    <a:pt x="897" y="0"/>
                  </a:moveTo>
                  <a:cubicBezTo>
                    <a:pt x="402" y="0"/>
                    <a:pt x="0" y="402"/>
                    <a:pt x="0" y="881"/>
                  </a:cubicBezTo>
                  <a:lnTo>
                    <a:pt x="0" y="17749"/>
                  </a:lnTo>
                  <a:cubicBezTo>
                    <a:pt x="0" y="18228"/>
                    <a:pt x="402" y="18630"/>
                    <a:pt x="897" y="18630"/>
                  </a:cubicBezTo>
                  <a:lnTo>
                    <a:pt x="1037" y="18630"/>
                  </a:lnTo>
                  <a:lnTo>
                    <a:pt x="1037" y="1778"/>
                  </a:lnTo>
                  <a:cubicBezTo>
                    <a:pt x="1037" y="1283"/>
                    <a:pt x="1439" y="881"/>
                    <a:pt x="1917" y="881"/>
                  </a:cubicBezTo>
                  <a:lnTo>
                    <a:pt x="31942" y="881"/>
                  </a:lnTo>
                  <a:cubicBezTo>
                    <a:pt x="31942" y="402"/>
                    <a:pt x="31556" y="0"/>
                    <a:pt x="310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88;p65">
              <a:extLst>
                <a:ext uri="{FF2B5EF4-FFF2-40B4-BE49-F238E27FC236}">
                  <a16:creationId xmlns:a16="http://schemas.microsoft.com/office/drawing/2014/main" id="{76CACBC6-7050-1074-0837-A631D65E6CFD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31015" y="0"/>
                  </a:moveTo>
                  <a:lnTo>
                    <a:pt x="31015" y="16760"/>
                  </a:lnTo>
                  <a:cubicBezTo>
                    <a:pt x="31015" y="17254"/>
                    <a:pt x="30613" y="17656"/>
                    <a:pt x="30118" y="17656"/>
                  </a:cubicBezTo>
                  <a:lnTo>
                    <a:pt x="1" y="17656"/>
                  </a:ln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5ACA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1974;p65">
            <a:extLst>
              <a:ext uri="{FF2B5EF4-FFF2-40B4-BE49-F238E27FC236}">
                <a16:creationId xmlns:a16="http://schemas.microsoft.com/office/drawing/2014/main" id="{5BDD676C-3470-034C-F9A9-1C77D5494F24}"/>
              </a:ext>
            </a:extLst>
          </p:cNvPr>
          <p:cNvSpPr/>
          <p:nvPr/>
        </p:nvSpPr>
        <p:spPr>
          <a:xfrm>
            <a:off x="7206901" y="3202101"/>
            <a:ext cx="275400" cy="261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1976;p65">
            <a:extLst>
              <a:ext uri="{FF2B5EF4-FFF2-40B4-BE49-F238E27FC236}">
                <a16:creationId xmlns:a16="http://schemas.microsoft.com/office/drawing/2014/main" id="{1ED02979-C9D1-4B43-D1C2-2DC20942D3AC}"/>
              </a:ext>
            </a:extLst>
          </p:cNvPr>
          <p:cNvSpPr/>
          <p:nvPr/>
        </p:nvSpPr>
        <p:spPr>
          <a:xfrm>
            <a:off x="4277283" y="2918811"/>
            <a:ext cx="275400" cy="261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1989;p65">
            <a:extLst>
              <a:ext uri="{FF2B5EF4-FFF2-40B4-BE49-F238E27FC236}">
                <a16:creationId xmlns:a16="http://schemas.microsoft.com/office/drawing/2014/main" id="{613047C5-A11C-E4E5-D4BE-822E9A8AD62E}"/>
              </a:ext>
            </a:extLst>
          </p:cNvPr>
          <p:cNvSpPr/>
          <p:nvPr/>
        </p:nvSpPr>
        <p:spPr>
          <a:xfrm>
            <a:off x="7051551" y="4976713"/>
            <a:ext cx="275400" cy="261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1968;p65">
            <a:extLst>
              <a:ext uri="{FF2B5EF4-FFF2-40B4-BE49-F238E27FC236}">
                <a16:creationId xmlns:a16="http://schemas.microsoft.com/office/drawing/2014/main" id="{6EA713A2-754F-4C5B-A1CD-B1B4B9719A94}"/>
              </a:ext>
            </a:extLst>
          </p:cNvPr>
          <p:cNvGrpSpPr/>
          <p:nvPr/>
        </p:nvGrpSpPr>
        <p:grpSpPr>
          <a:xfrm>
            <a:off x="8518239" y="1960080"/>
            <a:ext cx="1982138" cy="1069924"/>
            <a:chOff x="2575400" y="1115475"/>
            <a:chExt cx="801275" cy="534175"/>
          </a:xfrm>
        </p:grpSpPr>
        <p:sp>
          <p:nvSpPr>
            <p:cNvPr id="79" name="Google Shape;1969;p65">
              <a:extLst>
                <a:ext uri="{FF2B5EF4-FFF2-40B4-BE49-F238E27FC236}">
                  <a16:creationId xmlns:a16="http://schemas.microsoft.com/office/drawing/2014/main" id="{C0F9AE0E-31EF-6DD2-12EC-A38F151D866F}"/>
                </a:ext>
              </a:extLst>
            </p:cNvPr>
            <p:cNvSpPr/>
            <p:nvPr/>
          </p:nvSpPr>
          <p:spPr>
            <a:xfrm>
              <a:off x="2577325" y="1115475"/>
              <a:ext cx="413600" cy="230000"/>
            </a:xfrm>
            <a:custGeom>
              <a:avLst/>
              <a:gdLst/>
              <a:ahLst/>
              <a:cxnLst/>
              <a:rect l="l" t="t" r="r" b="b"/>
              <a:pathLst>
                <a:path w="16544" h="9200" extrusionOk="0">
                  <a:moveTo>
                    <a:pt x="2274" y="0"/>
                  </a:moveTo>
                  <a:cubicBezTo>
                    <a:pt x="1763" y="0"/>
                    <a:pt x="0" y="2768"/>
                    <a:pt x="0" y="3263"/>
                  </a:cubicBezTo>
                  <a:lnTo>
                    <a:pt x="1361" y="8303"/>
                  </a:lnTo>
                  <a:cubicBezTo>
                    <a:pt x="1361" y="8798"/>
                    <a:pt x="1763" y="9200"/>
                    <a:pt x="2274" y="9200"/>
                  </a:cubicBezTo>
                  <a:lnTo>
                    <a:pt x="14117" y="9200"/>
                  </a:lnTo>
                  <a:cubicBezTo>
                    <a:pt x="14626" y="9200"/>
                    <a:pt x="15028" y="8798"/>
                    <a:pt x="15028" y="8303"/>
                  </a:cubicBezTo>
                  <a:lnTo>
                    <a:pt x="16543" y="2968"/>
                  </a:lnTo>
                  <a:cubicBezTo>
                    <a:pt x="16543" y="2474"/>
                    <a:pt x="14626" y="0"/>
                    <a:pt x="14117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970;p65">
              <a:extLst>
                <a:ext uri="{FF2B5EF4-FFF2-40B4-BE49-F238E27FC236}">
                  <a16:creationId xmlns:a16="http://schemas.microsoft.com/office/drawing/2014/main" id="{C82599A9-27BF-6CA5-6012-484B9B96E68D}"/>
                </a:ext>
              </a:extLst>
            </p:cNvPr>
            <p:cNvSpPr/>
            <p:nvPr/>
          </p:nvSpPr>
          <p:spPr>
            <a:xfrm>
              <a:off x="2580050" y="1117000"/>
              <a:ext cx="375300" cy="225750"/>
            </a:xfrm>
            <a:custGeom>
              <a:avLst/>
              <a:gdLst/>
              <a:ahLst/>
              <a:cxnLst/>
              <a:rect l="l" t="t" r="r" b="b"/>
              <a:pathLst>
                <a:path w="15012" h="9030" extrusionOk="0">
                  <a:moveTo>
                    <a:pt x="2226" y="1"/>
                  </a:moveTo>
                  <a:cubicBezTo>
                    <a:pt x="1747" y="1"/>
                    <a:pt x="0" y="2722"/>
                    <a:pt x="0" y="3202"/>
                  </a:cubicBezTo>
                  <a:lnTo>
                    <a:pt x="1345" y="8149"/>
                  </a:lnTo>
                  <a:cubicBezTo>
                    <a:pt x="1345" y="8644"/>
                    <a:pt x="1747" y="9030"/>
                    <a:pt x="2226" y="9030"/>
                  </a:cubicBezTo>
                  <a:lnTo>
                    <a:pt x="2288" y="9030"/>
                  </a:lnTo>
                  <a:lnTo>
                    <a:pt x="974" y="4175"/>
                  </a:lnTo>
                  <a:cubicBezTo>
                    <a:pt x="974" y="3697"/>
                    <a:pt x="2721" y="975"/>
                    <a:pt x="3216" y="975"/>
                  </a:cubicBezTo>
                  <a:lnTo>
                    <a:pt x="15012" y="975"/>
                  </a:lnTo>
                  <a:cubicBezTo>
                    <a:pt x="14548" y="434"/>
                    <a:pt x="14084" y="1"/>
                    <a:pt x="13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971;p65">
              <a:extLst>
                <a:ext uri="{FF2B5EF4-FFF2-40B4-BE49-F238E27FC236}">
                  <a16:creationId xmlns:a16="http://schemas.microsoft.com/office/drawing/2014/main" id="{B7686240-B784-A048-831D-90D8898495DA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897" y="0"/>
                  </a:moveTo>
                  <a:cubicBezTo>
                    <a:pt x="403" y="0"/>
                    <a:pt x="1" y="386"/>
                    <a:pt x="1" y="881"/>
                  </a:cubicBez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972;p65">
              <a:extLst>
                <a:ext uri="{FF2B5EF4-FFF2-40B4-BE49-F238E27FC236}">
                  <a16:creationId xmlns:a16="http://schemas.microsoft.com/office/drawing/2014/main" id="{AF1B0702-04B6-BE97-7DB0-45C4259089E0}"/>
                </a:ext>
              </a:extLst>
            </p:cNvPr>
            <p:cNvSpPr/>
            <p:nvPr/>
          </p:nvSpPr>
          <p:spPr>
            <a:xfrm>
              <a:off x="2578100" y="1183900"/>
              <a:ext cx="798575" cy="465750"/>
            </a:xfrm>
            <a:custGeom>
              <a:avLst/>
              <a:gdLst/>
              <a:ahLst/>
              <a:cxnLst/>
              <a:rect l="l" t="t" r="r" b="b"/>
              <a:pathLst>
                <a:path w="31943" h="18630" extrusionOk="0">
                  <a:moveTo>
                    <a:pt x="897" y="0"/>
                  </a:moveTo>
                  <a:cubicBezTo>
                    <a:pt x="402" y="0"/>
                    <a:pt x="0" y="402"/>
                    <a:pt x="0" y="881"/>
                  </a:cubicBezTo>
                  <a:lnTo>
                    <a:pt x="0" y="17749"/>
                  </a:lnTo>
                  <a:cubicBezTo>
                    <a:pt x="0" y="18228"/>
                    <a:pt x="402" y="18630"/>
                    <a:pt x="897" y="18630"/>
                  </a:cubicBezTo>
                  <a:lnTo>
                    <a:pt x="1037" y="18630"/>
                  </a:lnTo>
                  <a:lnTo>
                    <a:pt x="1037" y="1778"/>
                  </a:lnTo>
                  <a:cubicBezTo>
                    <a:pt x="1037" y="1283"/>
                    <a:pt x="1439" y="881"/>
                    <a:pt x="1917" y="881"/>
                  </a:cubicBezTo>
                  <a:lnTo>
                    <a:pt x="31942" y="881"/>
                  </a:lnTo>
                  <a:cubicBezTo>
                    <a:pt x="31942" y="402"/>
                    <a:pt x="31556" y="0"/>
                    <a:pt x="310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973;p65">
              <a:extLst>
                <a:ext uri="{FF2B5EF4-FFF2-40B4-BE49-F238E27FC236}">
                  <a16:creationId xmlns:a16="http://schemas.microsoft.com/office/drawing/2014/main" id="{C0FDA0C5-1BD9-8A48-C984-5E6388D7DD7E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31015" y="0"/>
                  </a:moveTo>
                  <a:lnTo>
                    <a:pt x="31015" y="16760"/>
                  </a:lnTo>
                  <a:cubicBezTo>
                    <a:pt x="31015" y="17254"/>
                    <a:pt x="30613" y="17656"/>
                    <a:pt x="30118" y="17656"/>
                  </a:cubicBezTo>
                  <a:lnTo>
                    <a:pt x="1" y="17656"/>
                  </a:ln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5ACA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CuadroTexto 83">
            <a:extLst>
              <a:ext uri="{FF2B5EF4-FFF2-40B4-BE49-F238E27FC236}">
                <a16:creationId xmlns:a16="http://schemas.microsoft.com/office/drawing/2014/main" id="{DD28FBD5-595C-1EA6-3CA0-941577913E62}"/>
              </a:ext>
            </a:extLst>
          </p:cNvPr>
          <p:cNvSpPr txBox="1"/>
          <p:nvPr/>
        </p:nvSpPr>
        <p:spPr>
          <a:xfrm>
            <a:off x="8634714" y="2385428"/>
            <a:ext cx="18656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A" sz="1600" b="1" i="0" dirty="0">
                <a:solidFill>
                  <a:srgbClr val="040C28"/>
                </a:solidFill>
                <a:effectLst/>
                <a:latin typeface="Google Sans"/>
              </a:rPr>
              <a:t>♡ </a:t>
            </a:r>
            <a:r>
              <a:rPr lang="es-ES" sz="1600" b="1" dirty="0"/>
              <a:t>Javier Napoli</a:t>
            </a:r>
            <a:endParaRPr lang="es-PA" sz="1600" b="1" dirty="0"/>
          </a:p>
        </p:txBody>
      </p:sp>
      <p:grpSp>
        <p:nvGrpSpPr>
          <p:cNvPr id="87" name="Google Shape;1968;p65">
            <a:extLst>
              <a:ext uri="{FF2B5EF4-FFF2-40B4-BE49-F238E27FC236}">
                <a16:creationId xmlns:a16="http://schemas.microsoft.com/office/drawing/2014/main" id="{81E231C8-0D01-ACCD-0C0A-EB5C925D8C8F}"/>
              </a:ext>
            </a:extLst>
          </p:cNvPr>
          <p:cNvGrpSpPr/>
          <p:nvPr/>
        </p:nvGrpSpPr>
        <p:grpSpPr>
          <a:xfrm>
            <a:off x="8524918" y="3311510"/>
            <a:ext cx="1982138" cy="1069924"/>
            <a:chOff x="2575400" y="1115475"/>
            <a:chExt cx="801275" cy="534175"/>
          </a:xfrm>
        </p:grpSpPr>
        <p:sp>
          <p:nvSpPr>
            <p:cNvPr id="88" name="Google Shape;1969;p65">
              <a:extLst>
                <a:ext uri="{FF2B5EF4-FFF2-40B4-BE49-F238E27FC236}">
                  <a16:creationId xmlns:a16="http://schemas.microsoft.com/office/drawing/2014/main" id="{EB4E6079-FBE0-E504-9DFB-7E4C5FD1C0DE}"/>
                </a:ext>
              </a:extLst>
            </p:cNvPr>
            <p:cNvSpPr/>
            <p:nvPr/>
          </p:nvSpPr>
          <p:spPr>
            <a:xfrm>
              <a:off x="2577325" y="1115475"/>
              <a:ext cx="413600" cy="230000"/>
            </a:xfrm>
            <a:custGeom>
              <a:avLst/>
              <a:gdLst/>
              <a:ahLst/>
              <a:cxnLst/>
              <a:rect l="l" t="t" r="r" b="b"/>
              <a:pathLst>
                <a:path w="16544" h="9200" extrusionOk="0">
                  <a:moveTo>
                    <a:pt x="2274" y="0"/>
                  </a:moveTo>
                  <a:cubicBezTo>
                    <a:pt x="1763" y="0"/>
                    <a:pt x="0" y="2768"/>
                    <a:pt x="0" y="3263"/>
                  </a:cubicBezTo>
                  <a:lnTo>
                    <a:pt x="1361" y="8303"/>
                  </a:lnTo>
                  <a:cubicBezTo>
                    <a:pt x="1361" y="8798"/>
                    <a:pt x="1763" y="9200"/>
                    <a:pt x="2274" y="9200"/>
                  </a:cubicBezTo>
                  <a:lnTo>
                    <a:pt x="14117" y="9200"/>
                  </a:lnTo>
                  <a:cubicBezTo>
                    <a:pt x="14626" y="9200"/>
                    <a:pt x="15028" y="8798"/>
                    <a:pt x="15028" y="8303"/>
                  </a:cubicBezTo>
                  <a:lnTo>
                    <a:pt x="16543" y="2968"/>
                  </a:lnTo>
                  <a:cubicBezTo>
                    <a:pt x="16543" y="2474"/>
                    <a:pt x="14626" y="0"/>
                    <a:pt x="14117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970;p65">
              <a:extLst>
                <a:ext uri="{FF2B5EF4-FFF2-40B4-BE49-F238E27FC236}">
                  <a16:creationId xmlns:a16="http://schemas.microsoft.com/office/drawing/2014/main" id="{704B8CFF-3F9A-7964-F7A5-CA6F47ADC9F6}"/>
                </a:ext>
              </a:extLst>
            </p:cNvPr>
            <p:cNvSpPr/>
            <p:nvPr/>
          </p:nvSpPr>
          <p:spPr>
            <a:xfrm>
              <a:off x="2580050" y="1117000"/>
              <a:ext cx="375300" cy="225750"/>
            </a:xfrm>
            <a:custGeom>
              <a:avLst/>
              <a:gdLst/>
              <a:ahLst/>
              <a:cxnLst/>
              <a:rect l="l" t="t" r="r" b="b"/>
              <a:pathLst>
                <a:path w="15012" h="9030" extrusionOk="0">
                  <a:moveTo>
                    <a:pt x="2226" y="1"/>
                  </a:moveTo>
                  <a:cubicBezTo>
                    <a:pt x="1747" y="1"/>
                    <a:pt x="0" y="2722"/>
                    <a:pt x="0" y="3202"/>
                  </a:cubicBezTo>
                  <a:lnTo>
                    <a:pt x="1345" y="8149"/>
                  </a:lnTo>
                  <a:cubicBezTo>
                    <a:pt x="1345" y="8644"/>
                    <a:pt x="1747" y="9030"/>
                    <a:pt x="2226" y="9030"/>
                  </a:cubicBezTo>
                  <a:lnTo>
                    <a:pt x="2288" y="9030"/>
                  </a:lnTo>
                  <a:lnTo>
                    <a:pt x="974" y="4175"/>
                  </a:lnTo>
                  <a:cubicBezTo>
                    <a:pt x="974" y="3697"/>
                    <a:pt x="2721" y="975"/>
                    <a:pt x="3216" y="975"/>
                  </a:cubicBezTo>
                  <a:lnTo>
                    <a:pt x="15012" y="975"/>
                  </a:lnTo>
                  <a:cubicBezTo>
                    <a:pt x="14548" y="434"/>
                    <a:pt x="14084" y="1"/>
                    <a:pt x="13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971;p65">
              <a:extLst>
                <a:ext uri="{FF2B5EF4-FFF2-40B4-BE49-F238E27FC236}">
                  <a16:creationId xmlns:a16="http://schemas.microsoft.com/office/drawing/2014/main" id="{84A971A5-F646-F887-4245-4EA6359CCCA1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897" y="0"/>
                  </a:moveTo>
                  <a:cubicBezTo>
                    <a:pt x="403" y="0"/>
                    <a:pt x="1" y="386"/>
                    <a:pt x="1" y="881"/>
                  </a:cubicBez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972;p65">
              <a:extLst>
                <a:ext uri="{FF2B5EF4-FFF2-40B4-BE49-F238E27FC236}">
                  <a16:creationId xmlns:a16="http://schemas.microsoft.com/office/drawing/2014/main" id="{7B8CEF0D-AE06-AA03-05A1-BBDA685E84A0}"/>
                </a:ext>
              </a:extLst>
            </p:cNvPr>
            <p:cNvSpPr/>
            <p:nvPr/>
          </p:nvSpPr>
          <p:spPr>
            <a:xfrm>
              <a:off x="2578100" y="1183900"/>
              <a:ext cx="798575" cy="465750"/>
            </a:xfrm>
            <a:custGeom>
              <a:avLst/>
              <a:gdLst/>
              <a:ahLst/>
              <a:cxnLst/>
              <a:rect l="l" t="t" r="r" b="b"/>
              <a:pathLst>
                <a:path w="31943" h="18630" extrusionOk="0">
                  <a:moveTo>
                    <a:pt x="897" y="0"/>
                  </a:moveTo>
                  <a:cubicBezTo>
                    <a:pt x="402" y="0"/>
                    <a:pt x="0" y="402"/>
                    <a:pt x="0" y="881"/>
                  </a:cubicBezTo>
                  <a:lnTo>
                    <a:pt x="0" y="17749"/>
                  </a:lnTo>
                  <a:cubicBezTo>
                    <a:pt x="0" y="18228"/>
                    <a:pt x="402" y="18630"/>
                    <a:pt x="897" y="18630"/>
                  </a:cubicBezTo>
                  <a:lnTo>
                    <a:pt x="1037" y="18630"/>
                  </a:lnTo>
                  <a:lnTo>
                    <a:pt x="1037" y="1778"/>
                  </a:lnTo>
                  <a:cubicBezTo>
                    <a:pt x="1037" y="1283"/>
                    <a:pt x="1439" y="881"/>
                    <a:pt x="1917" y="881"/>
                  </a:cubicBezTo>
                  <a:lnTo>
                    <a:pt x="31942" y="881"/>
                  </a:lnTo>
                  <a:cubicBezTo>
                    <a:pt x="31942" y="402"/>
                    <a:pt x="31556" y="0"/>
                    <a:pt x="310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973;p65">
              <a:extLst>
                <a:ext uri="{FF2B5EF4-FFF2-40B4-BE49-F238E27FC236}">
                  <a16:creationId xmlns:a16="http://schemas.microsoft.com/office/drawing/2014/main" id="{8F09A1AD-09A7-2959-1CB4-81BC0A772B96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31015" y="0"/>
                  </a:moveTo>
                  <a:lnTo>
                    <a:pt x="31015" y="16760"/>
                  </a:lnTo>
                  <a:cubicBezTo>
                    <a:pt x="31015" y="17254"/>
                    <a:pt x="30613" y="17656"/>
                    <a:pt x="30118" y="17656"/>
                  </a:cubicBezTo>
                  <a:lnTo>
                    <a:pt x="1" y="17656"/>
                  </a:ln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5ACA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CuadroTexto 92">
            <a:extLst>
              <a:ext uri="{FF2B5EF4-FFF2-40B4-BE49-F238E27FC236}">
                <a16:creationId xmlns:a16="http://schemas.microsoft.com/office/drawing/2014/main" id="{0FC8FDE0-2AF2-E3C5-3121-C38A7E752751}"/>
              </a:ext>
            </a:extLst>
          </p:cNvPr>
          <p:cNvSpPr txBox="1"/>
          <p:nvPr/>
        </p:nvSpPr>
        <p:spPr>
          <a:xfrm>
            <a:off x="8641393" y="3736858"/>
            <a:ext cx="18656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A" sz="1600" b="1" i="0" dirty="0">
                <a:solidFill>
                  <a:srgbClr val="040C28"/>
                </a:solidFill>
                <a:effectLst/>
                <a:latin typeface="Google Sans"/>
              </a:rPr>
              <a:t>♡ </a:t>
            </a:r>
            <a:r>
              <a:rPr lang="es-ES" sz="1600" b="1" dirty="0"/>
              <a:t>Samir </a:t>
            </a:r>
            <a:r>
              <a:rPr lang="es-ES" sz="1600" b="1" dirty="0" err="1"/>
              <a:t>Fanilla</a:t>
            </a:r>
            <a:endParaRPr lang="es-PA" sz="1600" b="1" dirty="0"/>
          </a:p>
        </p:txBody>
      </p:sp>
      <p:grpSp>
        <p:nvGrpSpPr>
          <p:cNvPr id="101" name="Google Shape;1968;p65">
            <a:extLst>
              <a:ext uri="{FF2B5EF4-FFF2-40B4-BE49-F238E27FC236}">
                <a16:creationId xmlns:a16="http://schemas.microsoft.com/office/drawing/2014/main" id="{9D530B4C-3409-8BAA-8634-F25C930567DD}"/>
              </a:ext>
            </a:extLst>
          </p:cNvPr>
          <p:cNvGrpSpPr/>
          <p:nvPr/>
        </p:nvGrpSpPr>
        <p:grpSpPr>
          <a:xfrm>
            <a:off x="8524918" y="4711295"/>
            <a:ext cx="1982138" cy="1069924"/>
            <a:chOff x="2575400" y="1115475"/>
            <a:chExt cx="801275" cy="534175"/>
          </a:xfrm>
        </p:grpSpPr>
        <p:sp>
          <p:nvSpPr>
            <p:cNvPr id="102" name="Google Shape;1969;p65">
              <a:extLst>
                <a:ext uri="{FF2B5EF4-FFF2-40B4-BE49-F238E27FC236}">
                  <a16:creationId xmlns:a16="http://schemas.microsoft.com/office/drawing/2014/main" id="{F046E84D-D421-FEFA-7E98-411556F02B30}"/>
                </a:ext>
              </a:extLst>
            </p:cNvPr>
            <p:cNvSpPr/>
            <p:nvPr/>
          </p:nvSpPr>
          <p:spPr>
            <a:xfrm>
              <a:off x="2577325" y="1115475"/>
              <a:ext cx="413600" cy="230000"/>
            </a:xfrm>
            <a:custGeom>
              <a:avLst/>
              <a:gdLst/>
              <a:ahLst/>
              <a:cxnLst/>
              <a:rect l="l" t="t" r="r" b="b"/>
              <a:pathLst>
                <a:path w="16544" h="9200" extrusionOk="0">
                  <a:moveTo>
                    <a:pt x="2274" y="0"/>
                  </a:moveTo>
                  <a:cubicBezTo>
                    <a:pt x="1763" y="0"/>
                    <a:pt x="0" y="2768"/>
                    <a:pt x="0" y="3263"/>
                  </a:cubicBezTo>
                  <a:lnTo>
                    <a:pt x="1361" y="8303"/>
                  </a:lnTo>
                  <a:cubicBezTo>
                    <a:pt x="1361" y="8798"/>
                    <a:pt x="1763" y="9200"/>
                    <a:pt x="2274" y="9200"/>
                  </a:cubicBezTo>
                  <a:lnTo>
                    <a:pt x="14117" y="9200"/>
                  </a:lnTo>
                  <a:cubicBezTo>
                    <a:pt x="14626" y="9200"/>
                    <a:pt x="15028" y="8798"/>
                    <a:pt x="15028" y="8303"/>
                  </a:cubicBezTo>
                  <a:lnTo>
                    <a:pt x="16543" y="2968"/>
                  </a:lnTo>
                  <a:cubicBezTo>
                    <a:pt x="16543" y="2474"/>
                    <a:pt x="14626" y="0"/>
                    <a:pt x="14117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970;p65">
              <a:extLst>
                <a:ext uri="{FF2B5EF4-FFF2-40B4-BE49-F238E27FC236}">
                  <a16:creationId xmlns:a16="http://schemas.microsoft.com/office/drawing/2014/main" id="{BF3B3DB9-AC78-50A9-E7A6-F1D9822517FE}"/>
                </a:ext>
              </a:extLst>
            </p:cNvPr>
            <p:cNvSpPr/>
            <p:nvPr/>
          </p:nvSpPr>
          <p:spPr>
            <a:xfrm>
              <a:off x="2580050" y="1117000"/>
              <a:ext cx="375300" cy="225750"/>
            </a:xfrm>
            <a:custGeom>
              <a:avLst/>
              <a:gdLst/>
              <a:ahLst/>
              <a:cxnLst/>
              <a:rect l="l" t="t" r="r" b="b"/>
              <a:pathLst>
                <a:path w="15012" h="9030" extrusionOk="0">
                  <a:moveTo>
                    <a:pt x="2226" y="1"/>
                  </a:moveTo>
                  <a:cubicBezTo>
                    <a:pt x="1747" y="1"/>
                    <a:pt x="0" y="2722"/>
                    <a:pt x="0" y="3202"/>
                  </a:cubicBezTo>
                  <a:lnTo>
                    <a:pt x="1345" y="8149"/>
                  </a:lnTo>
                  <a:cubicBezTo>
                    <a:pt x="1345" y="8644"/>
                    <a:pt x="1747" y="9030"/>
                    <a:pt x="2226" y="9030"/>
                  </a:cubicBezTo>
                  <a:lnTo>
                    <a:pt x="2288" y="9030"/>
                  </a:lnTo>
                  <a:lnTo>
                    <a:pt x="974" y="4175"/>
                  </a:lnTo>
                  <a:cubicBezTo>
                    <a:pt x="974" y="3697"/>
                    <a:pt x="2721" y="975"/>
                    <a:pt x="3216" y="975"/>
                  </a:cubicBezTo>
                  <a:lnTo>
                    <a:pt x="15012" y="975"/>
                  </a:lnTo>
                  <a:cubicBezTo>
                    <a:pt x="14548" y="434"/>
                    <a:pt x="14084" y="1"/>
                    <a:pt x="13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971;p65">
              <a:extLst>
                <a:ext uri="{FF2B5EF4-FFF2-40B4-BE49-F238E27FC236}">
                  <a16:creationId xmlns:a16="http://schemas.microsoft.com/office/drawing/2014/main" id="{DD486B81-AEB8-F0FD-3569-BD831311CE5C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897" y="0"/>
                  </a:moveTo>
                  <a:cubicBezTo>
                    <a:pt x="403" y="0"/>
                    <a:pt x="1" y="386"/>
                    <a:pt x="1" y="881"/>
                  </a:cubicBez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B4FF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972;p65">
              <a:extLst>
                <a:ext uri="{FF2B5EF4-FFF2-40B4-BE49-F238E27FC236}">
                  <a16:creationId xmlns:a16="http://schemas.microsoft.com/office/drawing/2014/main" id="{6C0A0618-D5A1-CB03-E459-707E36AD8845}"/>
                </a:ext>
              </a:extLst>
            </p:cNvPr>
            <p:cNvSpPr/>
            <p:nvPr/>
          </p:nvSpPr>
          <p:spPr>
            <a:xfrm>
              <a:off x="2578100" y="1183900"/>
              <a:ext cx="798575" cy="465750"/>
            </a:xfrm>
            <a:custGeom>
              <a:avLst/>
              <a:gdLst/>
              <a:ahLst/>
              <a:cxnLst/>
              <a:rect l="l" t="t" r="r" b="b"/>
              <a:pathLst>
                <a:path w="31943" h="18630" extrusionOk="0">
                  <a:moveTo>
                    <a:pt x="897" y="0"/>
                  </a:moveTo>
                  <a:cubicBezTo>
                    <a:pt x="402" y="0"/>
                    <a:pt x="0" y="402"/>
                    <a:pt x="0" y="881"/>
                  </a:cubicBezTo>
                  <a:lnTo>
                    <a:pt x="0" y="17749"/>
                  </a:lnTo>
                  <a:cubicBezTo>
                    <a:pt x="0" y="18228"/>
                    <a:pt x="402" y="18630"/>
                    <a:pt x="897" y="18630"/>
                  </a:cubicBezTo>
                  <a:lnTo>
                    <a:pt x="1037" y="18630"/>
                  </a:lnTo>
                  <a:lnTo>
                    <a:pt x="1037" y="1778"/>
                  </a:lnTo>
                  <a:cubicBezTo>
                    <a:pt x="1037" y="1283"/>
                    <a:pt x="1439" y="881"/>
                    <a:pt x="1917" y="881"/>
                  </a:cubicBezTo>
                  <a:lnTo>
                    <a:pt x="31942" y="881"/>
                  </a:lnTo>
                  <a:cubicBezTo>
                    <a:pt x="31942" y="402"/>
                    <a:pt x="31556" y="0"/>
                    <a:pt x="310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973;p65">
              <a:extLst>
                <a:ext uri="{FF2B5EF4-FFF2-40B4-BE49-F238E27FC236}">
                  <a16:creationId xmlns:a16="http://schemas.microsoft.com/office/drawing/2014/main" id="{2FA31E5A-25BD-DDB6-5DB6-7B0B9750EC7E}"/>
                </a:ext>
              </a:extLst>
            </p:cNvPr>
            <p:cNvSpPr/>
            <p:nvPr/>
          </p:nvSpPr>
          <p:spPr>
            <a:xfrm>
              <a:off x="2575400" y="1182350"/>
              <a:ext cx="801275" cy="467300"/>
            </a:xfrm>
            <a:custGeom>
              <a:avLst/>
              <a:gdLst/>
              <a:ahLst/>
              <a:cxnLst/>
              <a:rect l="l" t="t" r="r" b="b"/>
              <a:pathLst>
                <a:path w="32051" h="18692" extrusionOk="0">
                  <a:moveTo>
                    <a:pt x="31015" y="0"/>
                  </a:moveTo>
                  <a:lnTo>
                    <a:pt x="31015" y="16760"/>
                  </a:lnTo>
                  <a:cubicBezTo>
                    <a:pt x="31015" y="17254"/>
                    <a:pt x="30613" y="17656"/>
                    <a:pt x="30118" y="17656"/>
                  </a:cubicBezTo>
                  <a:lnTo>
                    <a:pt x="1" y="17656"/>
                  </a:lnTo>
                  <a:lnTo>
                    <a:pt x="1" y="17795"/>
                  </a:lnTo>
                  <a:cubicBezTo>
                    <a:pt x="1" y="18290"/>
                    <a:pt x="403" y="18692"/>
                    <a:pt x="897" y="18692"/>
                  </a:cubicBezTo>
                  <a:lnTo>
                    <a:pt x="31169" y="18692"/>
                  </a:lnTo>
                  <a:cubicBezTo>
                    <a:pt x="31648" y="18692"/>
                    <a:pt x="32050" y="18290"/>
                    <a:pt x="32050" y="17795"/>
                  </a:cubicBezTo>
                  <a:lnTo>
                    <a:pt x="32050" y="881"/>
                  </a:lnTo>
                  <a:cubicBezTo>
                    <a:pt x="32050" y="386"/>
                    <a:pt x="31648" y="0"/>
                    <a:pt x="31169" y="0"/>
                  </a:cubicBezTo>
                  <a:close/>
                </a:path>
              </a:pathLst>
            </a:custGeom>
            <a:solidFill>
              <a:srgbClr val="FF5ACA"/>
            </a:solidFill>
            <a:ln w="400" cap="flat" cmpd="sng">
              <a:solidFill>
                <a:srgbClr val="222221"/>
              </a:solidFill>
              <a:prstDash val="solid"/>
              <a:miter lim="12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66ADF444-E8E4-D21E-FD97-CD8BC33FAD0C}"/>
              </a:ext>
            </a:extLst>
          </p:cNvPr>
          <p:cNvSpPr txBox="1"/>
          <p:nvPr/>
        </p:nvSpPr>
        <p:spPr>
          <a:xfrm>
            <a:off x="8641393" y="5136643"/>
            <a:ext cx="18656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A" sz="1600" b="1" i="0" dirty="0">
                <a:solidFill>
                  <a:srgbClr val="040C28"/>
                </a:solidFill>
                <a:effectLst/>
                <a:latin typeface="Google Sans"/>
              </a:rPr>
              <a:t>♡ </a:t>
            </a:r>
            <a:r>
              <a:rPr lang="es-ES" sz="1600" b="1" dirty="0"/>
              <a:t>Oscar </a:t>
            </a:r>
            <a:r>
              <a:rPr lang="es-ES" sz="1600" b="1" dirty="0" err="1"/>
              <a:t>Peréz</a:t>
            </a:r>
            <a:endParaRPr lang="es-PA" sz="1600" b="1" dirty="0"/>
          </a:p>
        </p:txBody>
      </p:sp>
    </p:spTree>
    <p:extLst>
      <p:ext uri="{BB962C8B-B14F-4D97-AF65-F5344CB8AC3E}">
        <p14:creationId xmlns:p14="http://schemas.microsoft.com/office/powerpoint/2010/main" val="296916053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llustration Thank You Sticker for iOS &amp; Android | GIPHY">
            <a:extLst>
              <a:ext uri="{FF2B5EF4-FFF2-40B4-BE49-F238E27FC236}">
                <a16:creationId xmlns:a16="http://schemas.microsoft.com/office/drawing/2014/main" id="{4C7FC535-DE59-944C-37CD-34249A1BA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4218" y="431799"/>
            <a:ext cx="5583382" cy="5583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llow Pet | Five Nights at Freddy's Wiki | Fandom">
            <a:extLst>
              <a:ext uri="{FF2B5EF4-FFF2-40B4-BE49-F238E27FC236}">
                <a16:creationId xmlns:a16="http://schemas.microsoft.com/office/drawing/2014/main" id="{A21AD689-F70B-5284-3578-53DD5B01C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52054" y="4765964"/>
            <a:ext cx="2832099" cy="2832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968494B-9EA4-9064-92F1-C325679886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875" b="93125" l="10000" r="90000">
                        <a14:foregroundMark x1="33273" y1="5781" x2="39455" y2="15937"/>
                        <a14:foregroundMark x1="47091" y1="3750" x2="44182" y2="8594"/>
                        <a14:foregroundMark x1="32182" y1="3281" x2="30545" y2="3594"/>
                        <a14:foregroundMark x1="47273" y1="1875" x2="49273" y2="2500"/>
                        <a14:foregroundMark x1="28727" y1="40313" x2="32909" y2="40313"/>
                        <a14:foregroundMark x1="55273" y1="90469" x2="65636" y2="93125"/>
                        <a14:foregroundMark x1="65636" y1="93125" x2="65818" y2="926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08160" y="4276436"/>
            <a:ext cx="3118444" cy="362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85417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 Vaporwave Style for Marketing by Slidesgo">
  <a:themeElements>
    <a:clrScheme name="Simple Light">
      <a:dk1>
        <a:srgbClr val="000000"/>
      </a:dk1>
      <a:lt1>
        <a:srgbClr val="FFFFFF"/>
      </a:lt1>
      <a:dk2>
        <a:srgbClr val="0020AB"/>
      </a:dk2>
      <a:lt2>
        <a:srgbClr val="00CFF9"/>
      </a:lt2>
      <a:accent1>
        <a:srgbClr val="FF5ACA"/>
      </a:accent1>
      <a:accent2>
        <a:srgbClr val="FFB4FF"/>
      </a:accent2>
      <a:accent3>
        <a:srgbClr val="DDDDDD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 Vaporwave Style for Marketing by Slidesgo</Template>
  <TotalTime>36</TotalTime>
  <Words>140</Words>
  <Application>Microsoft Office PowerPoint</Application>
  <PresentationFormat>Panorámica</PresentationFormat>
  <Paragraphs>18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</vt:i4>
      </vt:variant>
    </vt:vector>
  </HeadingPairs>
  <TitlesOfParts>
    <vt:vector size="15" baseType="lpstr">
      <vt:lpstr>Abel</vt:lpstr>
      <vt:lpstr>Anaheim</vt:lpstr>
      <vt:lpstr>Arial</vt:lpstr>
      <vt:lpstr>Google Sans</vt:lpstr>
      <vt:lpstr>Proxima Nova</vt:lpstr>
      <vt:lpstr>Proxima Nova Semibold</vt:lpstr>
      <vt:lpstr>Roboto Condensed Light</vt:lpstr>
      <vt:lpstr>Roboto Slab</vt:lpstr>
      <vt:lpstr>Retro Vaporwave Style for Marketing by Slidesgo</vt:lpstr>
      <vt:lpstr>Slidesgo Final Pages</vt:lpstr>
      <vt:lpstr>SEMESTRAL DE  ESTADISTICA</vt:lpstr>
      <vt:lpstr>¡EXPERIENCIA!</vt:lpstr>
      <vt:lpstr>DATOS DE INTERES</vt:lpstr>
      <vt:lpstr>AGRADECIMIENTOS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SEMESTRAL DE  ESTADISTICA</dc:title>
  <dc:creator>Lucía Tapia</dc:creator>
  <cp:lastModifiedBy>Lucía Tapia</cp:lastModifiedBy>
  <cp:revision>3</cp:revision>
  <dcterms:created xsi:type="dcterms:W3CDTF">2023-07-26T00:19:58Z</dcterms:created>
  <dcterms:modified xsi:type="dcterms:W3CDTF">2023-07-26T00:56:19Z</dcterms:modified>
</cp:coreProperties>
</file>

<file path=docProps/thumbnail.jpeg>
</file>